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B_775BA5B7.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21_F417FFD8.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165_A6C6F53.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168_B61D23E2.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10E_8873322B.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omments/modernComment_1112_F7D20F18.xml" ContentType="application/vnd.ms-powerpoint.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omments/modernComment_112F_79C2E08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2"/>
  </p:notesMasterIdLst>
  <p:handoutMasterIdLst>
    <p:handoutMasterId r:id="rId193"/>
  </p:handoutMasterIdLst>
  <p:sldIdLst>
    <p:sldId id="259" r:id="rId5"/>
    <p:sldId id="277" r:id="rId6"/>
    <p:sldId id="4384" r:id="rId7"/>
    <p:sldId id="283" r:id="rId8"/>
    <p:sldId id="289" r:id="rId9"/>
    <p:sldId id="290" r:id="rId10"/>
    <p:sldId id="291" r:id="rId11"/>
    <p:sldId id="292" r:id="rId12"/>
    <p:sldId id="293" r:id="rId13"/>
    <p:sldId id="294" r:id="rId14"/>
    <p:sldId id="295" r:id="rId15"/>
    <p:sldId id="4383" r:id="rId16"/>
    <p:sldId id="296" r:id="rId17"/>
    <p:sldId id="288" r:id="rId18"/>
    <p:sldId id="298" r:id="rId19"/>
    <p:sldId id="280" r:id="rId20"/>
    <p:sldId id="286" r:id="rId21"/>
    <p:sldId id="300" r:id="rId22"/>
    <p:sldId id="301" r:id="rId23"/>
    <p:sldId id="302" r:id="rId24"/>
    <p:sldId id="303" r:id="rId25"/>
    <p:sldId id="314" r:id="rId26"/>
    <p:sldId id="304" r:id="rId27"/>
    <p:sldId id="281" r:id="rId28"/>
    <p:sldId id="287" r:id="rId29"/>
    <p:sldId id="315" r:id="rId30"/>
    <p:sldId id="316" r:id="rId31"/>
    <p:sldId id="317" r:id="rId32"/>
    <p:sldId id="318" r:id="rId33"/>
    <p:sldId id="258" r:id="rId34"/>
    <p:sldId id="4301" r:id="rId35"/>
    <p:sldId id="4302" r:id="rId36"/>
    <p:sldId id="4268" r:id="rId37"/>
    <p:sldId id="4269" r:id="rId38"/>
    <p:sldId id="4270" r:id="rId39"/>
    <p:sldId id="4307" r:id="rId40"/>
    <p:sldId id="4271" r:id="rId41"/>
    <p:sldId id="4316" r:id="rId42"/>
    <p:sldId id="4310" r:id="rId43"/>
    <p:sldId id="4311" r:id="rId44"/>
    <p:sldId id="4312" r:id="rId45"/>
    <p:sldId id="4314" r:id="rId46"/>
    <p:sldId id="4315" r:id="rId47"/>
    <p:sldId id="4320" r:id="rId48"/>
    <p:sldId id="4317" r:id="rId49"/>
    <p:sldId id="4318" r:id="rId50"/>
    <p:sldId id="4319" r:id="rId51"/>
    <p:sldId id="4321" r:id="rId52"/>
    <p:sldId id="4322" r:id="rId53"/>
    <p:sldId id="4323" r:id="rId54"/>
    <p:sldId id="4324" r:id="rId55"/>
    <p:sldId id="4272" r:id="rId56"/>
    <p:sldId id="4273" r:id="rId57"/>
    <p:sldId id="4274" r:id="rId58"/>
    <p:sldId id="4325" r:id="rId59"/>
    <p:sldId id="4326" r:id="rId60"/>
    <p:sldId id="4275" r:id="rId61"/>
    <p:sldId id="4327" r:id="rId62"/>
    <p:sldId id="4328" r:id="rId63"/>
    <p:sldId id="4329" r:id="rId64"/>
    <p:sldId id="4330" r:id="rId65"/>
    <p:sldId id="4331" r:id="rId66"/>
    <p:sldId id="4332" r:id="rId67"/>
    <p:sldId id="4385" r:id="rId68"/>
    <p:sldId id="4333" r:id="rId69"/>
    <p:sldId id="4334" r:id="rId70"/>
    <p:sldId id="4448" r:id="rId71"/>
    <p:sldId id="4449" r:id="rId72"/>
    <p:sldId id="4304" r:id="rId73"/>
    <p:sldId id="4335" r:id="rId74"/>
    <p:sldId id="4336" r:id="rId75"/>
    <p:sldId id="4337" r:id="rId76"/>
    <p:sldId id="4338" r:id="rId77"/>
    <p:sldId id="4339" r:id="rId78"/>
    <p:sldId id="4340" r:id="rId79"/>
    <p:sldId id="4341" r:id="rId80"/>
    <p:sldId id="4342" r:id="rId81"/>
    <p:sldId id="4343" r:id="rId82"/>
    <p:sldId id="4344" r:id="rId83"/>
    <p:sldId id="4345" r:id="rId84"/>
    <p:sldId id="4346" r:id="rId85"/>
    <p:sldId id="4347" r:id="rId86"/>
    <p:sldId id="4348" r:id="rId87"/>
    <p:sldId id="4349" r:id="rId88"/>
    <p:sldId id="4350" r:id="rId89"/>
    <p:sldId id="4351" r:id="rId90"/>
    <p:sldId id="4357" r:id="rId91"/>
    <p:sldId id="4353" r:id="rId92"/>
    <p:sldId id="4354" r:id="rId93"/>
    <p:sldId id="4355" r:id="rId94"/>
    <p:sldId id="4359" r:id="rId95"/>
    <p:sldId id="4278" r:id="rId96"/>
    <p:sldId id="4279" r:id="rId97"/>
    <p:sldId id="4280" r:id="rId98"/>
    <p:sldId id="4281" r:id="rId99"/>
    <p:sldId id="4282" r:id="rId100"/>
    <p:sldId id="4358" r:id="rId101"/>
    <p:sldId id="4286" r:id="rId102"/>
    <p:sldId id="4287" r:id="rId103"/>
    <p:sldId id="4360" r:id="rId104"/>
    <p:sldId id="4447" r:id="rId105"/>
    <p:sldId id="4444" r:id="rId106"/>
    <p:sldId id="4445" r:id="rId107"/>
    <p:sldId id="4446" r:id="rId108"/>
    <p:sldId id="4361" r:id="rId109"/>
    <p:sldId id="4362" r:id="rId110"/>
    <p:sldId id="4363" r:id="rId111"/>
    <p:sldId id="4365" r:id="rId112"/>
    <p:sldId id="4372" r:id="rId113"/>
    <p:sldId id="4373" r:id="rId114"/>
    <p:sldId id="4457" r:id="rId115"/>
    <p:sldId id="4452" r:id="rId116"/>
    <p:sldId id="4453" r:id="rId117"/>
    <p:sldId id="4481" r:id="rId118"/>
    <p:sldId id="4277" r:id="rId119"/>
    <p:sldId id="4454" r:id="rId120"/>
    <p:sldId id="4455" r:id="rId121"/>
    <p:sldId id="4456" r:id="rId122"/>
    <p:sldId id="4458" r:id="rId123"/>
    <p:sldId id="4459" r:id="rId124"/>
    <p:sldId id="4460" r:id="rId125"/>
    <p:sldId id="4461" r:id="rId126"/>
    <p:sldId id="4462" r:id="rId127"/>
    <p:sldId id="4463" r:id="rId128"/>
    <p:sldId id="4464" r:id="rId129"/>
    <p:sldId id="4465" r:id="rId130"/>
    <p:sldId id="4466" r:id="rId131"/>
    <p:sldId id="4451" r:id="rId132"/>
    <p:sldId id="4467" r:id="rId133"/>
    <p:sldId id="4468" r:id="rId134"/>
    <p:sldId id="4469" r:id="rId135"/>
    <p:sldId id="4470" r:id="rId136"/>
    <p:sldId id="4471" r:id="rId137"/>
    <p:sldId id="4472" r:id="rId138"/>
    <p:sldId id="4473" r:id="rId139"/>
    <p:sldId id="4474" r:id="rId140"/>
    <p:sldId id="4475" r:id="rId141"/>
    <p:sldId id="4364" r:id="rId142"/>
    <p:sldId id="4366" r:id="rId143"/>
    <p:sldId id="4367" r:id="rId144"/>
    <p:sldId id="4369" r:id="rId145"/>
    <p:sldId id="4370" r:id="rId146"/>
    <p:sldId id="4371" r:id="rId147"/>
    <p:sldId id="4477" r:id="rId148"/>
    <p:sldId id="4478" r:id="rId149"/>
    <p:sldId id="4409" r:id="rId150"/>
    <p:sldId id="4410" r:id="rId151"/>
    <p:sldId id="4411" r:id="rId152"/>
    <p:sldId id="4412" r:id="rId153"/>
    <p:sldId id="4413" r:id="rId154"/>
    <p:sldId id="4415" r:id="rId155"/>
    <p:sldId id="4416" r:id="rId156"/>
    <p:sldId id="4424" r:id="rId157"/>
    <p:sldId id="4425" r:id="rId158"/>
    <p:sldId id="4426" r:id="rId159"/>
    <p:sldId id="4427" r:id="rId160"/>
    <p:sldId id="4428" r:id="rId161"/>
    <p:sldId id="4429" r:id="rId162"/>
    <p:sldId id="4430" r:id="rId163"/>
    <p:sldId id="4431" r:id="rId164"/>
    <p:sldId id="4432" r:id="rId165"/>
    <p:sldId id="4433" r:id="rId166"/>
    <p:sldId id="4436" r:id="rId167"/>
    <p:sldId id="4442" r:id="rId168"/>
    <p:sldId id="4443" r:id="rId169"/>
    <p:sldId id="4387" r:id="rId170"/>
    <p:sldId id="4293" r:id="rId171"/>
    <p:sldId id="4291" r:id="rId172"/>
    <p:sldId id="4400" r:id="rId173"/>
    <p:sldId id="4292" r:id="rId174"/>
    <p:sldId id="4402" r:id="rId175"/>
    <p:sldId id="4408" r:id="rId176"/>
    <p:sldId id="4405" r:id="rId177"/>
    <p:sldId id="4406" r:id="rId178"/>
    <p:sldId id="4407" r:id="rId179"/>
    <p:sldId id="4401" r:id="rId180"/>
    <p:sldId id="4394" r:id="rId181"/>
    <p:sldId id="4395" r:id="rId182"/>
    <p:sldId id="4396" r:id="rId183"/>
    <p:sldId id="4388" r:id="rId184"/>
    <p:sldId id="4389" r:id="rId185"/>
    <p:sldId id="4390" r:id="rId186"/>
    <p:sldId id="4391" r:id="rId187"/>
    <p:sldId id="4392" r:id="rId188"/>
    <p:sldId id="4393" r:id="rId189"/>
    <p:sldId id="4276" r:id="rId190"/>
    <p:sldId id="4399" r:id="rId1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 id="{6E59C1BE-C3E8-78CB-954B-09E950B0F822}" name="Tina Hogan" initials="TH" userId="S::Tina.Hogan@Staffline.co.uk::94b78a3d-59f3-4279-a1ef-6f4ad22d56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14B4D-573F-4D1A-9C33-DFD01A2FD2DB}" v="4" dt="2022-11-10T08:46:20.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handoutMaster" Target="handoutMasters/handout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200"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6/11/relationships/changesInfo" Target="changesInfos/changesInfo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5DB14B4D-573F-4D1A-9C33-DFD01A2FD2DB}"/>
    <pc:docChg chg="undo redo custSel addSld delSld modSld">
      <pc:chgData name="Tina Hogan" userId="94b78a3d-59f3-4279-a1ef-6f4ad22d56cf" providerId="ADAL" clId="{5DB14B4D-573F-4D1A-9C33-DFD01A2FD2DB}" dt="2022-11-10T08:53:36.776" v="497" actId="47"/>
      <pc:docMkLst>
        <pc:docMk/>
      </pc:docMkLst>
      <pc:sldChg chg="modSp mod">
        <pc:chgData name="Tina Hogan" userId="94b78a3d-59f3-4279-a1ef-6f4ad22d56cf" providerId="ADAL" clId="{5DB14B4D-573F-4D1A-9C33-DFD01A2FD2DB}" dt="2022-11-10T08:32:46.781" v="162" actId="20577"/>
        <pc:sldMkLst>
          <pc:docMk/>
          <pc:sldMk cId="504615747" sldId="260"/>
        </pc:sldMkLst>
        <pc:spChg chg="mod">
          <ac:chgData name="Tina Hogan" userId="94b78a3d-59f3-4279-a1ef-6f4ad22d56cf" providerId="ADAL" clId="{5DB14B4D-573F-4D1A-9C33-DFD01A2FD2DB}" dt="2022-11-10T08:31:51.395" v="62" actId="6549"/>
          <ac:spMkLst>
            <pc:docMk/>
            <pc:sldMk cId="504615747" sldId="260"/>
            <ac:spMk id="6" creationId="{8120AA32-E04C-43E5-ABFA-1D74112B8CBE}"/>
          </ac:spMkLst>
        </pc:spChg>
        <pc:spChg chg="mod">
          <ac:chgData name="Tina Hogan" userId="94b78a3d-59f3-4279-a1ef-6f4ad22d56cf" providerId="ADAL" clId="{5DB14B4D-573F-4D1A-9C33-DFD01A2FD2DB}" dt="2022-11-10T08:32:46.781" v="162" actId="20577"/>
          <ac:spMkLst>
            <pc:docMk/>
            <pc:sldMk cId="504615747" sldId="260"/>
            <ac:spMk id="12" creationId="{99533E6B-BDB2-4081-A2C1-66DBF071DA44}"/>
          </ac:spMkLst>
        </pc:spChg>
      </pc:sldChg>
      <pc:sldChg chg="del">
        <pc:chgData name="Tina Hogan" userId="94b78a3d-59f3-4279-a1ef-6f4ad22d56cf" providerId="ADAL" clId="{5DB14B4D-573F-4D1A-9C33-DFD01A2FD2DB}" dt="2022-11-10T08:21:28.851" v="6" actId="47"/>
        <pc:sldMkLst>
          <pc:docMk/>
          <pc:sldMk cId="3339569772" sldId="261"/>
        </pc:sldMkLst>
      </pc:sldChg>
      <pc:sldChg chg="del">
        <pc:chgData name="Tina Hogan" userId="94b78a3d-59f3-4279-a1ef-6f4ad22d56cf" providerId="ADAL" clId="{5DB14B4D-573F-4D1A-9C33-DFD01A2FD2DB}" dt="2022-11-10T08:21:27.991" v="5" actId="47"/>
        <pc:sldMkLst>
          <pc:docMk/>
          <pc:sldMk cId="244035470" sldId="263"/>
        </pc:sldMkLst>
      </pc:sldChg>
      <pc:sldChg chg="mod modShow">
        <pc:chgData name="Tina Hogan" userId="94b78a3d-59f3-4279-a1ef-6f4ad22d56cf" providerId="ADAL" clId="{5DB14B4D-573F-4D1A-9C33-DFD01A2FD2DB}" dt="2022-11-10T08:18:39.197" v="0" actId="729"/>
        <pc:sldMkLst>
          <pc:docMk/>
          <pc:sldMk cId="3273107249" sldId="264"/>
        </pc:sldMkLst>
      </pc:sldChg>
      <pc:sldChg chg="del">
        <pc:chgData name="Tina Hogan" userId="94b78a3d-59f3-4279-a1ef-6f4ad22d56cf" providerId="ADAL" clId="{5DB14B4D-573F-4D1A-9C33-DFD01A2FD2DB}" dt="2022-11-10T08:21:30.472" v="7" actId="47"/>
        <pc:sldMkLst>
          <pc:docMk/>
          <pc:sldMk cId="3703464097" sldId="265"/>
        </pc:sldMkLst>
      </pc:sldChg>
      <pc:sldChg chg="del">
        <pc:chgData name="Tina Hogan" userId="94b78a3d-59f3-4279-a1ef-6f4ad22d56cf" providerId="ADAL" clId="{5DB14B4D-573F-4D1A-9C33-DFD01A2FD2DB}" dt="2022-11-10T08:21:34.319" v="9" actId="47"/>
        <pc:sldMkLst>
          <pc:docMk/>
          <pc:sldMk cId="3618043327" sldId="266"/>
        </pc:sldMkLst>
      </pc:sldChg>
      <pc:sldChg chg="del">
        <pc:chgData name="Tina Hogan" userId="94b78a3d-59f3-4279-a1ef-6f4ad22d56cf" providerId="ADAL" clId="{5DB14B4D-573F-4D1A-9C33-DFD01A2FD2DB}" dt="2022-11-10T08:21:33.675" v="8" actId="47"/>
        <pc:sldMkLst>
          <pc:docMk/>
          <pc:sldMk cId="1261670578" sldId="267"/>
        </pc:sldMkLst>
      </pc:sldChg>
      <pc:sldChg chg="del">
        <pc:chgData name="Tina Hogan" userId="94b78a3d-59f3-4279-a1ef-6f4ad22d56cf" providerId="ADAL" clId="{5DB14B4D-573F-4D1A-9C33-DFD01A2FD2DB}" dt="2022-11-10T08:21:34.939" v="10" actId="47"/>
        <pc:sldMkLst>
          <pc:docMk/>
          <pc:sldMk cId="802500716" sldId="268"/>
        </pc:sldMkLst>
      </pc:sldChg>
      <pc:sldChg chg="del">
        <pc:chgData name="Tina Hogan" userId="94b78a3d-59f3-4279-a1ef-6f4ad22d56cf" providerId="ADAL" clId="{5DB14B4D-573F-4D1A-9C33-DFD01A2FD2DB}" dt="2022-11-10T08:21:35.984" v="11" actId="47"/>
        <pc:sldMkLst>
          <pc:docMk/>
          <pc:sldMk cId="2366957017" sldId="269"/>
        </pc:sldMkLst>
      </pc:sldChg>
      <pc:sldChg chg="del">
        <pc:chgData name="Tina Hogan" userId="94b78a3d-59f3-4279-a1ef-6f4ad22d56cf" providerId="ADAL" clId="{5DB14B4D-573F-4D1A-9C33-DFD01A2FD2DB}" dt="2022-11-10T08:21:36.664" v="12" actId="47"/>
        <pc:sldMkLst>
          <pc:docMk/>
          <pc:sldMk cId="4106204589" sldId="270"/>
        </pc:sldMkLst>
      </pc:sldChg>
      <pc:sldChg chg="mod modShow">
        <pc:chgData name="Tina Hogan" userId="94b78a3d-59f3-4279-a1ef-6f4ad22d56cf" providerId="ADAL" clId="{5DB14B4D-573F-4D1A-9C33-DFD01A2FD2DB}" dt="2022-11-10T08:19:41.531" v="2" actId="729"/>
        <pc:sldMkLst>
          <pc:docMk/>
          <pc:sldMk cId="2002494903" sldId="283"/>
        </pc:sldMkLst>
      </pc:sldChg>
      <pc:sldChg chg="mod modShow">
        <pc:chgData name="Tina Hogan" userId="94b78a3d-59f3-4279-a1ef-6f4ad22d56cf" providerId="ADAL" clId="{5DB14B4D-573F-4D1A-9C33-DFD01A2FD2DB}" dt="2022-11-10T08:33:27.588" v="165" actId="729"/>
        <pc:sldMkLst>
          <pc:docMk/>
          <pc:sldMk cId="4275977191" sldId="288"/>
        </pc:sldMkLst>
      </pc:sldChg>
      <pc:sldChg chg="mod modShow">
        <pc:chgData name="Tina Hogan" userId="94b78a3d-59f3-4279-a1ef-6f4ad22d56cf" providerId="ADAL" clId="{5DB14B4D-573F-4D1A-9C33-DFD01A2FD2DB}" dt="2022-11-10T08:20:46.482" v="3" actId="729"/>
        <pc:sldMkLst>
          <pc:docMk/>
          <pc:sldMk cId="740590099" sldId="289"/>
        </pc:sldMkLst>
      </pc:sldChg>
      <pc:sldChg chg="mod modShow">
        <pc:chgData name="Tina Hogan" userId="94b78a3d-59f3-4279-a1ef-6f4ad22d56cf" providerId="ADAL" clId="{5DB14B4D-573F-4D1A-9C33-DFD01A2FD2DB}" dt="2022-11-10T08:20:46.482" v="3" actId="729"/>
        <pc:sldMkLst>
          <pc:docMk/>
          <pc:sldMk cId="3416486221" sldId="290"/>
        </pc:sldMkLst>
      </pc:sldChg>
      <pc:sldChg chg="mod modShow">
        <pc:chgData name="Tina Hogan" userId="94b78a3d-59f3-4279-a1ef-6f4ad22d56cf" providerId="ADAL" clId="{5DB14B4D-573F-4D1A-9C33-DFD01A2FD2DB}" dt="2022-11-10T08:20:46.482" v="3" actId="729"/>
        <pc:sldMkLst>
          <pc:docMk/>
          <pc:sldMk cId="3291230018" sldId="291"/>
        </pc:sldMkLst>
      </pc:sldChg>
      <pc:sldChg chg="mod modShow">
        <pc:chgData name="Tina Hogan" userId="94b78a3d-59f3-4279-a1ef-6f4ad22d56cf" providerId="ADAL" clId="{5DB14B4D-573F-4D1A-9C33-DFD01A2FD2DB}" dt="2022-11-10T08:20:46.482" v="3" actId="729"/>
        <pc:sldMkLst>
          <pc:docMk/>
          <pc:sldMk cId="1005519712" sldId="292"/>
        </pc:sldMkLst>
      </pc:sldChg>
      <pc:sldChg chg="mod modShow">
        <pc:chgData name="Tina Hogan" userId="94b78a3d-59f3-4279-a1ef-6f4ad22d56cf" providerId="ADAL" clId="{5DB14B4D-573F-4D1A-9C33-DFD01A2FD2DB}" dt="2022-11-10T08:20:46.482" v="3" actId="729"/>
        <pc:sldMkLst>
          <pc:docMk/>
          <pc:sldMk cId="3796462981" sldId="293"/>
        </pc:sldMkLst>
      </pc:sldChg>
      <pc:sldChg chg="mod modShow">
        <pc:chgData name="Tina Hogan" userId="94b78a3d-59f3-4279-a1ef-6f4ad22d56cf" providerId="ADAL" clId="{5DB14B4D-573F-4D1A-9C33-DFD01A2FD2DB}" dt="2022-11-10T08:20:46.482" v="3" actId="729"/>
        <pc:sldMkLst>
          <pc:docMk/>
          <pc:sldMk cId="725872601" sldId="294"/>
        </pc:sldMkLst>
      </pc:sldChg>
      <pc:sldChg chg="mod modShow">
        <pc:chgData name="Tina Hogan" userId="94b78a3d-59f3-4279-a1ef-6f4ad22d56cf" providerId="ADAL" clId="{5DB14B4D-573F-4D1A-9C33-DFD01A2FD2DB}" dt="2022-11-10T08:20:46.482" v="3" actId="729"/>
        <pc:sldMkLst>
          <pc:docMk/>
          <pc:sldMk cId="4152368840" sldId="295"/>
        </pc:sldMkLst>
      </pc:sldChg>
      <pc:sldChg chg="mod modShow">
        <pc:chgData name="Tina Hogan" userId="94b78a3d-59f3-4279-a1ef-6f4ad22d56cf" providerId="ADAL" clId="{5DB14B4D-573F-4D1A-9C33-DFD01A2FD2DB}" dt="2022-11-10T08:33:25.086" v="164" actId="729"/>
        <pc:sldMkLst>
          <pc:docMk/>
          <pc:sldMk cId="3717804389" sldId="296"/>
        </pc:sldMkLst>
      </pc:sldChg>
      <pc:sldChg chg="mod modShow">
        <pc:chgData name="Tina Hogan" userId="94b78a3d-59f3-4279-a1ef-6f4ad22d56cf" providerId="ADAL" clId="{5DB14B4D-573F-4D1A-9C33-DFD01A2FD2DB}" dt="2022-11-10T08:33:30.006" v="166" actId="729"/>
        <pc:sldMkLst>
          <pc:docMk/>
          <pc:sldMk cId="390637313" sldId="298"/>
        </pc:sldMkLst>
      </pc:sldChg>
      <pc:sldChg chg="mod modShow">
        <pc:chgData name="Tina Hogan" userId="94b78a3d-59f3-4279-a1ef-6f4ad22d56cf" providerId="ADAL" clId="{5DB14B4D-573F-4D1A-9C33-DFD01A2FD2DB}" dt="2022-11-10T08:19:00.446" v="1" actId="729"/>
        <pc:sldMkLst>
          <pc:docMk/>
          <pc:sldMk cId="1563563288" sldId="312"/>
        </pc:sldMkLst>
      </pc:sldChg>
      <pc:sldChg chg="del">
        <pc:chgData name="Tina Hogan" userId="94b78a3d-59f3-4279-a1ef-6f4ad22d56cf" providerId="ADAL" clId="{5DB14B4D-573F-4D1A-9C33-DFD01A2FD2DB}" dt="2022-11-10T08:21:38.288" v="13" actId="47"/>
        <pc:sldMkLst>
          <pc:docMk/>
          <pc:sldMk cId="2869968127" sldId="4283"/>
        </pc:sldMkLst>
      </pc:sldChg>
      <pc:sldChg chg="add del">
        <pc:chgData name="Tina Hogan" userId="94b78a3d-59f3-4279-a1ef-6f4ad22d56cf" providerId="ADAL" clId="{5DB14B4D-573F-4D1A-9C33-DFD01A2FD2DB}" dt="2022-11-10T08:31:48.571" v="60" actId="47"/>
        <pc:sldMkLst>
          <pc:docMk/>
          <pc:sldMk cId="1821724786" sldId="4288"/>
        </pc:sldMkLst>
      </pc:sldChg>
      <pc:sldChg chg="add del">
        <pc:chgData name="Tina Hogan" userId="94b78a3d-59f3-4279-a1ef-6f4ad22d56cf" providerId="ADAL" clId="{5DB14B4D-573F-4D1A-9C33-DFD01A2FD2DB}" dt="2022-11-10T08:31:47.132" v="57" actId="47"/>
        <pc:sldMkLst>
          <pc:docMk/>
          <pc:sldMk cId="968882025" sldId="4290"/>
        </pc:sldMkLst>
      </pc:sldChg>
      <pc:sldChg chg="del">
        <pc:chgData name="Tina Hogan" userId="94b78a3d-59f3-4279-a1ef-6f4ad22d56cf" providerId="ADAL" clId="{5DB14B4D-573F-4D1A-9C33-DFD01A2FD2DB}" dt="2022-11-10T08:21:38.888" v="14" actId="47"/>
        <pc:sldMkLst>
          <pc:docMk/>
          <pc:sldMk cId="2730941081" sldId="4294"/>
        </pc:sldMkLst>
      </pc:sldChg>
      <pc:sldChg chg="del">
        <pc:chgData name="Tina Hogan" userId="94b78a3d-59f3-4279-a1ef-6f4ad22d56cf" providerId="ADAL" clId="{5DB14B4D-573F-4D1A-9C33-DFD01A2FD2DB}" dt="2022-11-10T08:21:39.440" v="15" actId="47"/>
        <pc:sldMkLst>
          <pc:docMk/>
          <pc:sldMk cId="826087706" sldId="4295"/>
        </pc:sldMkLst>
      </pc:sldChg>
      <pc:sldChg chg="add del">
        <pc:chgData name="Tina Hogan" userId="94b78a3d-59f3-4279-a1ef-6f4ad22d56cf" providerId="ADAL" clId="{5DB14B4D-573F-4D1A-9C33-DFD01A2FD2DB}" dt="2022-11-10T08:31:46.752" v="56" actId="47"/>
        <pc:sldMkLst>
          <pc:docMk/>
          <pc:sldMk cId="1414072609" sldId="4296"/>
        </pc:sldMkLst>
      </pc:sldChg>
      <pc:sldChg chg="add del">
        <pc:chgData name="Tina Hogan" userId="94b78a3d-59f3-4279-a1ef-6f4ad22d56cf" providerId="ADAL" clId="{5DB14B4D-573F-4D1A-9C33-DFD01A2FD2DB}" dt="2022-11-10T08:31:47.476" v="58" actId="47"/>
        <pc:sldMkLst>
          <pc:docMk/>
          <pc:sldMk cId="2780648377" sldId="4297"/>
        </pc:sldMkLst>
      </pc:sldChg>
      <pc:sldChg chg="add del">
        <pc:chgData name="Tina Hogan" userId="94b78a3d-59f3-4279-a1ef-6f4ad22d56cf" providerId="ADAL" clId="{5DB14B4D-573F-4D1A-9C33-DFD01A2FD2DB}" dt="2022-11-10T08:31:48.051" v="59" actId="47"/>
        <pc:sldMkLst>
          <pc:docMk/>
          <pc:sldMk cId="2271798588" sldId="4298"/>
        </pc:sldMkLst>
      </pc:sldChg>
      <pc:sldChg chg="add del">
        <pc:chgData name="Tina Hogan" userId="94b78a3d-59f3-4279-a1ef-6f4ad22d56cf" providerId="ADAL" clId="{5DB14B4D-573F-4D1A-9C33-DFD01A2FD2DB}" dt="2022-11-10T08:31:49.127" v="61" actId="47"/>
        <pc:sldMkLst>
          <pc:docMk/>
          <pc:sldMk cId="1274421548" sldId="4299"/>
        </pc:sldMkLst>
      </pc:sldChg>
      <pc:sldChg chg="modSp mod modCm">
        <pc:chgData name="Tina Hogan" userId="94b78a3d-59f3-4279-a1ef-6f4ad22d56cf" providerId="ADAL" clId="{5DB14B4D-573F-4D1A-9C33-DFD01A2FD2DB}" dt="2022-11-10T08:52:13.120" v="496"/>
        <pc:sldMkLst>
          <pc:docMk/>
          <pc:sldMk cId="2289250859" sldId="4366"/>
        </pc:sldMkLst>
        <pc:spChg chg="mod">
          <ac:chgData name="Tina Hogan" userId="94b78a3d-59f3-4279-a1ef-6f4ad22d56cf" providerId="ADAL" clId="{5DB14B4D-573F-4D1A-9C33-DFD01A2FD2DB}" dt="2022-11-10T08:49:52.699" v="495" actId="20577"/>
          <ac:spMkLst>
            <pc:docMk/>
            <pc:sldMk cId="2289250859" sldId="4366"/>
            <ac:spMk id="25" creationId="{3F86E64E-C0D4-4B53-96CE-389384200246}"/>
          </ac:spMkLst>
        </pc:spChg>
      </pc:sldChg>
      <pc:sldChg chg="mod modShow">
        <pc:chgData name="Tina Hogan" userId="94b78a3d-59f3-4279-a1ef-6f4ad22d56cf" providerId="ADAL" clId="{5DB14B4D-573F-4D1A-9C33-DFD01A2FD2DB}" dt="2022-11-10T08:33:18.935" v="163" actId="729"/>
        <pc:sldMkLst>
          <pc:docMk/>
          <pc:sldMk cId="1485256507" sldId="4383"/>
        </pc:sldMkLst>
      </pc:sldChg>
      <pc:sldChg chg="mod modShow">
        <pc:chgData name="Tina Hogan" userId="94b78a3d-59f3-4279-a1ef-6f4ad22d56cf" providerId="ADAL" clId="{5DB14B4D-573F-4D1A-9C33-DFD01A2FD2DB}" dt="2022-11-10T08:20:46.482" v="3" actId="729"/>
        <pc:sldMkLst>
          <pc:docMk/>
          <pc:sldMk cId="144720156" sldId="4384"/>
        </pc:sldMkLst>
      </pc:sldChg>
      <pc:sldChg chg="modCm">
        <pc:chgData name="Tina Hogan" userId="94b78a3d-59f3-4279-a1ef-6f4ad22d56cf" providerId="ADAL" clId="{5DB14B4D-573F-4D1A-9C33-DFD01A2FD2DB}" dt="2022-11-10T08:40:15.448" v="169"/>
        <pc:sldMkLst>
          <pc:docMk/>
          <pc:sldMk cId="4095213528" sldId="4385"/>
        </pc:sldMkLst>
      </pc:sldChg>
      <pc:sldChg chg="del">
        <pc:chgData name="Tina Hogan" userId="94b78a3d-59f3-4279-a1ef-6f4ad22d56cf" providerId="ADAL" clId="{5DB14B4D-573F-4D1A-9C33-DFD01A2FD2DB}" dt="2022-11-10T08:53:36.776" v="497" actId="47"/>
        <pc:sldMkLst>
          <pc:docMk/>
          <pc:sldMk cId="2381458832" sldId="4403"/>
        </pc:sldMkLst>
      </pc:sldChg>
      <pc:sldChg chg="delSp modSp mod modCm">
        <pc:chgData name="Tina Hogan" userId="94b78a3d-59f3-4279-a1ef-6f4ad22d56cf" providerId="ADAL" clId="{5DB14B4D-573F-4D1A-9C33-DFD01A2FD2DB}" dt="2022-11-10T08:48:22.136" v="424"/>
        <pc:sldMkLst>
          <pc:docMk/>
          <pc:sldMk cId="174878547" sldId="4453"/>
        </pc:sldMkLst>
        <pc:spChg chg="mod">
          <ac:chgData name="Tina Hogan" userId="94b78a3d-59f3-4279-a1ef-6f4ad22d56cf" providerId="ADAL" clId="{5DB14B4D-573F-4D1A-9C33-DFD01A2FD2DB}" dt="2022-11-10T08:41:25.127" v="199" actId="14100"/>
          <ac:spMkLst>
            <pc:docMk/>
            <pc:sldMk cId="174878547" sldId="4453"/>
            <ac:spMk id="11" creationId="{04187DF5-8E24-4922-896F-F019D54A76A8}"/>
          </ac:spMkLst>
        </pc:spChg>
        <pc:spChg chg="mod">
          <ac:chgData name="Tina Hogan" userId="94b78a3d-59f3-4279-a1ef-6f4ad22d56cf" providerId="ADAL" clId="{5DB14B4D-573F-4D1A-9C33-DFD01A2FD2DB}" dt="2022-11-10T08:41:10.150" v="194" actId="20577"/>
          <ac:spMkLst>
            <pc:docMk/>
            <pc:sldMk cId="174878547" sldId="4453"/>
            <ac:spMk id="36" creationId="{C10984B0-69E3-407B-B843-871A87C910C3}"/>
          </ac:spMkLst>
        </pc:spChg>
        <pc:picChg chg="del">
          <ac:chgData name="Tina Hogan" userId="94b78a3d-59f3-4279-a1ef-6f4ad22d56cf" providerId="ADAL" clId="{5DB14B4D-573F-4D1A-9C33-DFD01A2FD2DB}" dt="2022-11-10T08:40:57.681" v="172" actId="478"/>
          <ac:picMkLst>
            <pc:docMk/>
            <pc:sldMk cId="174878547" sldId="4453"/>
            <ac:picMk id="6" creationId="{AF52F72C-1B4A-4D1B-B7D1-0FD1CC418611}"/>
          </ac:picMkLst>
        </pc:picChg>
        <pc:cxnChg chg="mod">
          <ac:chgData name="Tina Hogan" userId="94b78a3d-59f3-4279-a1ef-6f4ad22d56cf" providerId="ADAL" clId="{5DB14B4D-573F-4D1A-9C33-DFD01A2FD2DB}" dt="2022-11-10T08:41:19.644" v="197" actId="14100"/>
          <ac:cxnSpMkLst>
            <pc:docMk/>
            <pc:sldMk cId="174878547" sldId="4453"/>
            <ac:cxnSpMk id="10" creationId="{841BAFC5-84F9-4065-AED2-D33FFFFF7FA1}"/>
          </ac:cxnSpMkLst>
        </pc:cxnChg>
      </pc:sldChg>
      <pc:sldChg chg="del">
        <pc:chgData name="Tina Hogan" userId="94b78a3d-59f3-4279-a1ef-6f4ad22d56cf" providerId="ADAL" clId="{5DB14B4D-573F-4D1A-9C33-DFD01A2FD2DB}" dt="2022-11-10T08:21:26.892" v="4" actId="47"/>
        <pc:sldMkLst>
          <pc:docMk/>
          <pc:sldMk cId="1974273361" sldId="4476"/>
        </pc:sldMkLst>
      </pc:sldChg>
      <pc:sldChg chg="modSp add del mod">
        <pc:chgData name="Tina Hogan" userId="94b78a3d-59f3-4279-a1ef-6f4ad22d56cf" providerId="ADAL" clId="{5DB14B4D-573F-4D1A-9C33-DFD01A2FD2DB}" dt="2022-11-10T08:43:32.881" v="296" actId="47"/>
        <pc:sldMkLst>
          <pc:docMk/>
          <pc:sldMk cId="1398909104" sldId="4479"/>
        </pc:sldMkLst>
        <pc:spChg chg="mod">
          <ac:chgData name="Tina Hogan" userId="94b78a3d-59f3-4279-a1ef-6f4ad22d56cf" providerId="ADAL" clId="{5DB14B4D-573F-4D1A-9C33-DFD01A2FD2DB}" dt="2022-11-10T08:40:25.857" v="171" actId="1076"/>
          <ac:spMkLst>
            <pc:docMk/>
            <pc:sldMk cId="1398909104" sldId="4479"/>
            <ac:spMk id="11" creationId="{04187DF5-8E24-4922-896F-F019D54A76A8}"/>
          </ac:spMkLst>
        </pc:spChg>
      </pc:sldChg>
      <pc:sldChg chg="new del">
        <pc:chgData name="Tina Hogan" userId="94b78a3d-59f3-4279-a1ef-6f4ad22d56cf" providerId="ADAL" clId="{5DB14B4D-573F-4D1A-9C33-DFD01A2FD2DB}" dt="2022-11-10T08:42:12.962" v="201" actId="47"/>
        <pc:sldMkLst>
          <pc:docMk/>
          <pc:sldMk cId="3239748109" sldId="4480"/>
        </pc:sldMkLst>
      </pc:sldChg>
      <pc:sldChg chg="addSp delSp modSp mod">
        <pc:chgData name="Tina Hogan" userId="94b78a3d-59f3-4279-a1ef-6f4ad22d56cf" providerId="ADAL" clId="{5DB14B4D-573F-4D1A-9C33-DFD01A2FD2DB}" dt="2022-11-10T08:47:56.668" v="423" actId="14100"/>
        <pc:sldMkLst>
          <pc:docMk/>
          <pc:sldMk cId="104593746" sldId="4481"/>
        </pc:sldMkLst>
        <pc:spChg chg="mod">
          <ac:chgData name="Tina Hogan" userId="94b78a3d-59f3-4279-a1ef-6f4ad22d56cf" providerId="ADAL" clId="{5DB14B4D-573F-4D1A-9C33-DFD01A2FD2DB}" dt="2022-11-10T08:42:39.010" v="224" actId="20577"/>
          <ac:spMkLst>
            <pc:docMk/>
            <pc:sldMk cId="104593746" sldId="4481"/>
            <ac:spMk id="5" creationId="{E4753784-282D-49B4-A317-6C540A577D5F}"/>
          </ac:spMkLst>
        </pc:spChg>
        <pc:spChg chg="mod">
          <ac:chgData name="Tina Hogan" userId="94b78a3d-59f3-4279-a1ef-6f4ad22d56cf" providerId="ADAL" clId="{5DB14B4D-573F-4D1A-9C33-DFD01A2FD2DB}" dt="2022-11-10T08:42:22.825" v="203" actId="14100"/>
          <ac:spMkLst>
            <pc:docMk/>
            <pc:sldMk cId="104593746" sldId="4481"/>
            <ac:spMk id="6" creationId="{4B78A8EF-65DA-4AD3-AF36-434283D59994}"/>
          </ac:spMkLst>
        </pc:spChg>
        <pc:spChg chg="mod">
          <ac:chgData name="Tina Hogan" userId="94b78a3d-59f3-4279-a1ef-6f4ad22d56cf" providerId="ADAL" clId="{5DB14B4D-573F-4D1A-9C33-DFD01A2FD2DB}" dt="2022-11-10T08:45:14.279" v="304" actId="14100"/>
          <ac:spMkLst>
            <pc:docMk/>
            <pc:sldMk cId="104593746" sldId="4481"/>
            <ac:spMk id="7" creationId="{04EBAE35-1291-4D89-967F-59A93EDDFF8B}"/>
          </ac:spMkLst>
        </pc:spChg>
        <pc:spChg chg="add mod">
          <ac:chgData name="Tina Hogan" userId="94b78a3d-59f3-4279-a1ef-6f4ad22d56cf" providerId="ADAL" clId="{5DB14B4D-573F-4D1A-9C33-DFD01A2FD2DB}" dt="2022-11-10T08:45:47.232" v="313" actId="208"/>
          <ac:spMkLst>
            <pc:docMk/>
            <pc:sldMk cId="104593746" sldId="4481"/>
            <ac:spMk id="10" creationId="{A561F37E-6D5F-42DF-AED5-5A1BC2DBD825}"/>
          </ac:spMkLst>
        </pc:spChg>
        <pc:spChg chg="add mod">
          <ac:chgData name="Tina Hogan" userId="94b78a3d-59f3-4279-a1ef-6f4ad22d56cf" providerId="ADAL" clId="{5DB14B4D-573F-4D1A-9C33-DFD01A2FD2DB}" dt="2022-11-10T08:46:49.711" v="389" actId="122"/>
          <ac:spMkLst>
            <pc:docMk/>
            <pc:sldMk cId="104593746" sldId="4481"/>
            <ac:spMk id="14" creationId="{DDA2163C-8981-4627-B0B0-17850EBAA26F}"/>
          </ac:spMkLst>
        </pc:spChg>
        <pc:spChg chg="add mod ord">
          <ac:chgData name="Tina Hogan" userId="94b78a3d-59f3-4279-a1ef-6f4ad22d56cf" providerId="ADAL" clId="{5DB14B4D-573F-4D1A-9C33-DFD01A2FD2DB}" dt="2022-11-10T08:45:32.807" v="310" actId="14100"/>
          <ac:spMkLst>
            <pc:docMk/>
            <pc:sldMk cId="104593746" sldId="4481"/>
            <ac:spMk id="15" creationId="{6913E6CB-8E6D-4326-909D-009771857459}"/>
          </ac:spMkLst>
        </pc:spChg>
        <pc:spChg chg="add mod">
          <ac:chgData name="Tina Hogan" userId="94b78a3d-59f3-4279-a1ef-6f4ad22d56cf" providerId="ADAL" clId="{5DB14B4D-573F-4D1A-9C33-DFD01A2FD2DB}" dt="2022-11-10T08:46:06.488" v="315" actId="1076"/>
          <ac:spMkLst>
            <pc:docMk/>
            <pc:sldMk cId="104593746" sldId="4481"/>
            <ac:spMk id="17" creationId="{6FF2E7F9-8567-42DE-AE92-890C88C8EAC1}"/>
          </ac:spMkLst>
        </pc:spChg>
        <pc:spChg chg="mod">
          <ac:chgData name="Tina Hogan" userId="94b78a3d-59f3-4279-a1ef-6f4ad22d56cf" providerId="ADAL" clId="{5DB14B4D-573F-4D1A-9C33-DFD01A2FD2DB}" dt="2022-11-10T08:47:50.831" v="422" actId="20577"/>
          <ac:spMkLst>
            <pc:docMk/>
            <pc:sldMk cId="104593746" sldId="4481"/>
            <ac:spMk id="25" creationId="{3F86E64E-C0D4-4B53-96CE-389384200246}"/>
          </ac:spMkLst>
        </pc:spChg>
        <pc:spChg chg="del">
          <ac:chgData name="Tina Hogan" userId="94b78a3d-59f3-4279-a1ef-6f4ad22d56cf" providerId="ADAL" clId="{5DB14B4D-573F-4D1A-9C33-DFD01A2FD2DB}" dt="2022-11-10T08:42:48.796" v="228" actId="478"/>
          <ac:spMkLst>
            <pc:docMk/>
            <pc:sldMk cId="104593746" sldId="4481"/>
            <ac:spMk id="27" creationId="{6330EA33-D645-4EAA-B6AE-FD45C10583B0}"/>
          </ac:spMkLst>
        </pc:spChg>
        <pc:picChg chg="mod">
          <ac:chgData name="Tina Hogan" userId="94b78a3d-59f3-4279-a1ef-6f4ad22d56cf" providerId="ADAL" clId="{5DB14B4D-573F-4D1A-9C33-DFD01A2FD2DB}" dt="2022-11-10T08:45:17.209" v="305" actId="1076"/>
          <ac:picMkLst>
            <pc:docMk/>
            <pc:sldMk cId="104593746" sldId="4481"/>
            <ac:picMk id="2" creationId="{8B22090F-A830-4FA6-AEC8-69C00B909194}"/>
          </ac:picMkLst>
        </pc:picChg>
        <pc:picChg chg="add mod">
          <ac:chgData name="Tina Hogan" userId="94b78a3d-59f3-4279-a1ef-6f4ad22d56cf" providerId="ADAL" clId="{5DB14B4D-573F-4D1A-9C33-DFD01A2FD2DB}" dt="2022-11-10T08:45:04.424" v="301" actId="1076"/>
          <ac:picMkLst>
            <pc:docMk/>
            <pc:sldMk cId="104593746" sldId="4481"/>
            <ac:picMk id="8" creationId="{7B8CC592-DBD0-4B01-AB3A-4B5EC8F11811}"/>
          </ac:picMkLst>
        </pc:picChg>
        <pc:picChg chg="add mod">
          <ac:chgData name="Tina Hogan" userId="94b78a3d-59f3-4279-a1ef-6f4ad22d56cf" providerId="ADAL" clId="{5DB14B4D-573F-4D1A-9C33-DFD01A2FD2DB}" dt="2022-11-10T08:47:05.287" v="391" actId="1076"/>
          <ac:picMkLst>
            <pc:docMk/>
            <pc:sldMk cId="104593746" sldId="4481"/>
            <ac:picMk id="18" creationId="{D7695594-443D-4230-A3F4-D05BCA1183C9}"/>
          </ac:picMkLst>
        </pc:picChg>
        <pc:picChg chg="add mod">
          <ac:chgData name="Tina Hogan" userId="94b78a3d-59f3-4279-a1ef-6f4ad22d56cf" providerId="ADAL" clId="{5DB14B4D-573F-4D1A-9C33-DFD01A2FD2DB}" dt="2022-11-10T08:47:45.086" v="408" actId="1076"/>
          <ac:picMkLst>
            <pc:docMk/>
            <pc:sldMk cId="104593746" sldId="4481"/>
            <ac:picMk id="20" creationId="{47D2748D-48E6-4318-965D-C88967C4DEC8}"/>
          </ac:picMkLst>
        </pc:picChg>
        <pc:cxnChg chg="mod">
          <ac:chgData name="Tina Hogan" userId="94b78a3d-59f3-4279-a1ef-6f4ad22d56cf" providerId="ADAL" clId="{5DB14B4D-573F-4D1A-9C33-DFD01A2FD2DB}" dt="2022-11-10T08:47:56.668" v="423" actId="14100"/>
          <ac:cxnSpMkLst>
            <pc:docMk/>
            <pc:sldMk cId="104593746" sldId="4481"/>
            <ac:cxnSpMk id="11" creationId="{88A1FA88-4845-4183-A578-59FCC322AFDE}"/>
          </ac:cxnSpMkLst>
        </pc:cxnChg>
        <pc:cxnChg chg="del">
          <ac:chgData name="Tina Hogan" userId="94b78a3d-59f3-4279-a1ef-6f4ad22d56cf" providerId="ADAL" clId="{5DB14B4D-573F-4D1A-9C33-DFD01A2FD2DB}" dt="2022-11-10T08:42:46.480" v="227" actId="478"/>
          <ac:cxnSpMkLst>
            <pc:docMk/>
            <pc:sldMk cId="104593746" sldId="4481"/>
            <ac:cxnSpMk id="13" creationId="{FC011A03-C41C-4B47-9411-2CD42F64550F}"/>
          </ac:cxnSpMkLst>
        </pc:cxnChg>
      </pc:sldChg>
    </pc:docChg>
  </pc:docChgLst>
  <pc:docChgLst>
    <pc:chgData name="Michael Berkshire" userId="S::michael.berkshire@datumrpo.com::979e1cc8-4b2d-4c1a-99c2-01f55e2c9b5a" providerId="AD" clId="Web-{E0476A1E-1501-F596-68C7-24BF2E80D10D}"/>
    <pc:docChg chg="">
      <pc:chgData name="Michael Berkshire" userId="S::michael.berkshire@datumrpo.com::979e1cc8-4b2d-4c1a-99c2-01f55e2c9b5a" providerId="AD" clId="Web-{E0476A1E-1501-F596-68C7-24BF2E80D10D}" dt="2022-11-07T08:46:03.009" v="2"/>
      <pc:docMkLst>
        <pc:docMk/>
      </pc:docMkLst>
      <pc:sldChg chg="addCm">
        <pc:chgData name="Michael Berkshire" userId="S::michael.berkshire@datumrpo.com::979e1cc8-4b2d-4c1a-99c2-01f55e2c9b5a" providerId="AD" clId="Web-{E0476A1E-1501-F596-68C7-24BF2E80D10D}" dt="2022-11-04T16:26:13.336" v="0"/>
        <pc:sldMkLst>
          <pc:docMk/>
          <pc:sldMk cId="2289250859" sldId="4366"/>
        </pc:sldMkLst>
      </pc:sldChg>
      <pc:sldChg chg="addCm">
        <pc:chgData name="Michael Berkshire" userId="S::michael.berkshire@datumrpo.com::979e1cc8-4b2d-4c1a-99c2-01f55e2c9b5a" providerId="AD" clId="Web-{E0476A1E-1501-F596-68C7-24BF2E80D10D}" dt="2022-11-07T08:46:03.009" v="2"/>
        <pc:sldMkLst>
          <pc:docMk/>
          <pc:sldMk cId="4157738776" sldId="4370"/>
        </pc:sldMkLst>
      </pc:sldChg>
      <pc:sldChg chg="addCm">
        <pc:chgData name="Michael Berkshire" userId="S::michael.berkshire@datumrpo.com::979e1cc8-4b2d-4c1a-99c2-01f55e2c9b5a" providerId="AD" clId="Web-{E0476A1E-1501-F596-68C7-24BF2E80D10D}" dt="2022-11-04T16:27:33.151" v="1"/>
        <pc:sldMkLst>
          <pc:docMk/>
          <pc:sldMk cId="2042814593" sldId="4399"/>
        </pc:sldMkLst>
      </pc:sldChg>
    </pc:docChg>
  </pc:docChgLst>
  <pc:docChgLst>
    <pc:chgData name="Michael Berkshire" userId="S::michael.berkshire@datumrpo.com::979e1cc8-4b2d-4c1a-99c2-01f55e2c9b5a" providerId="AD" clId="Web-{5BFF3D7E-D663-29DE-CF51-42345E89B5CA}"/>
    <pc:docChg chg="">
      <pc:chgData name="Michael Berkshire" userId="S::michael.berkshire@datumrpo.com::979e1cc8-4b2d-4c1a-99c2-01f55e2c9b5a" providerId="AD" clId="Web-{5BFF3D7E-D663-29DE-CF51-42345E89B5CA}" dt="2022-11-04T16:23:32.694" v="4"/>
      <pc:docMkLst>
        <pc:docMk/>
      </pc:docMkLst>
      <pc:sldChg chg="modCm">
        <pc:chgData name="Michael Berkshire" userId="S::michael.berkshire@datumrpo.com::979e1cc8-4b2d-4c1a-99c2-01f55e2c9b5a" providerId="AD" clId="Web-{5BFF3D7E-D663-29DE-CF51-42345E89B5CA}" dt="2022-11-04T15:57:37.984" v="0"/>
        <pc:sldMkLst>
          <pc:docMk/>
          <pc:sldMk cId="2002494903" sldId="283"/>
        </pc:sldMkLst>
      </pc:sldChg>
      <pc:sldChg chg="addCm">
        <pc:chgData name="Michael Berkshire" userId="S::michael.berkshire@datumrpo.com::979e1cc8-4b2d-4c1a-99c2-01f55e2c9b5a" providerId="AD" clId="Web-{5BFF3D7E-D663-29DE-CF51-42345E89B5CA}" dt="2022-11-04T16:18:59.309" v="2"/>
        <pc:sldMkLst>
          <pc:docMk/>
          <pc:sldMk cId="4095213528" sldId="4385"/>
        </pc:sldMkLst>
      </pc:sldChg>
      <pc:sldChg chg="addCm">
        <pc:chgData name="Michael Berkshire" userId="S::michael.berkshire@datumrpo.com::979e1cc8-4b2d-4c1a-99c2-01f55e2c9b5a" providerId="AD" clId="Web-{5BFF3D7E-D663-29DE-CF51-42345E89B5CA}" dt="2022-11-04T16:21:48.909" v="3"/>
        <pc:sldMkLst>
          <pc:docMk/>
          <pc:sldMk cId="174878547" sldId="4453"/>
        </pc:sldMkLst>
      </pc:sldChg>
      <pc:sldChg chg="addCm">
        <pc:chgData name="Michael Berkshire" userId="S::michael.berkshire@datumrpo.com::979e1cc8-4b2d-4c1a-99c2-01f55e2c9b5a" providerId="AD" clId="Web-{5BFF3D7E-D663-29DE-CF51-42345E89B5CA}" dt="2022-11-04T16:23:32.694" v="4"/>
        <pc:sldMkLst>
          <pc:docMk/>
          <pc:sldMk cId="3055363042" sldId="4456"/>
        </pc:sldMkLst>
      </pc:sldChg>
      <pc:sldChg chg="addCm">
        <pc:chgData name="Michael Berkshire" userId="S::michael.berkshire@datumrpo.com::979e1cc8-4b2d-4c1a-99c2-01f55e2c9b5a" providerId="AD" clId="Web-{5BFF3D7E-D663-29DE-CF51-42345E89B5CA}" dt="2022-11-04T16:15:07.301" v="1"/>
        <pc:sldMkLst>
          <pc:docMk/>
          <pc:sldMk cId="1974273361" sldId="4476"/>
        </pc:sldMkLst>
      </pc:sldChg>
    </pc:docChg>
  </pc:docChgLst>
  <pc:docChgLst>
    <pc:chgData name="Michael Berkshire" userId="S::michael.berkshire@datumrpo.com::979e1cc8-4b2d-4c1a-99c2-01f55e2c9b5a" providerId="AD" clId="Web-{BB283B7E-372B-F31D-B18F-AF4B47B2F4D6}"/>
    <pc:docChg chg="mod">
      <pc:chgData name="Michael Berkshire" userId="S::michael.berkshire@datumrpo.com::979e1cc8-4b2d-4c1a-99c2-01f55e2c9b5a" providerId="AD" clId="Web-{BB283B7E-372B-F31D-B18F-AF4B47B2F4D6}" dt="2022-11-04T09:13:08.386" v="3"/>
      <pc:docMkLst>
        <pc:docMk/>
      </pc:docMkLst>
      <pc:sldChg chg="addCm">
        <pc:chgData name="Michael Berkshire" userId="S::michael.berkshire@datumrpo.com::979e1cc8-4b2d-4c1a-99c2-01f55e2c9b5a" providerId="AD" clId="Web-{BB283B7E-372B-F31D-B18F-AF4B47B2F4D6}" dt="2022-11-04T08:57:53.661" v="1"/>
        <pc:sldMkLst>
          <pc:docMk/>
          <pc:sldMk cId="3273107249" sldId="264"/>
        </pc:sldMkLst>
      </pc:sldChg>
      <pc:sldChg chg="addCm">
        <pc:chgData name="Michael Berkshire" userId="S::michael.berkshire@datumrpo.com::979e1cc8-4b2d-4c1a-99c2-01f55e2c9b5a" providerId="AD" clId="Web-{BB283B7E-372B-F31D-B18F-AF4B47B2F4D6}" dt="2022-11-04T09:13:08.386" v="3"/>
        <pc:sldMkLst>
          <pc:docMk/>
          <pc:sldMk cId="2002494903" sldId="283"/>
        </pc:sldMkLst>
      </pc:sldChg>
      <pc:sldChg chg="addCm">
        <pc:chgData name="Michael Berkshire" userId="S::michael.berkshire@datumrpo.com::979e1cc8-4b2d-4c1a-99c2-01f55e2c9b5a" providerId="AD" clId="Web-{BB283B7E-372B-F31D-B18F-AF4B47B2F4D6}" dt="2022-11-04T09:08:49.130" v="2"/>
        <pc:sldMkLst>
          <pc:docMk/>
          <pc:sldMk cId="1563563288" sldId="312"/>
        </pc:sldMkLst>
      </pc:sldChg>
    </pc:docChg>
  </pc:docChgLst>
  <pc:docChgLst>
    <pc:chgData name="Tina Hogan" userId="94b78a3d-59f3-4279-a1ef-6f4ad22d56cf" providerId="ADAL" clId="{EE18946A-D1F2-4F20-BEFC-AB9C4C97DD0E}"/>
    <pc:docChg chg="delSld">
      <pc:chgData name="Tina Hogan" userId="94b78a3d-59f3-4279-a1ef-6f4ad22d56cf" providerId="ADAL" clId="{EE18946A-D1F2-4F20-BEFC-AB9C4C97DD0E}" dt="2022-11-10T11:03:01.955" v="21" actId="47"/>
      <pc:docMkLst>
        <pc:docMk/>
      </pc:docMkLst>
      <pc:sldChg chg="del">
        <pc:chgData name="Tina Hogan" userId="94b78a3d-59f3-4279-a1ef-6f4ad22d56cf" providerId="ADAL" clId="{EE18946A-D1F2-4F20-BEFC-AB9C4C97DD0E}" dt="2022-11-10T11:01:08.846" v="3" actId="47"/>
        <pc:sldMkLst>
          <pc:docMk/>
          <pc:sldMk cId="3506571339" sldId="256"/>
        </pc:sldMkLst>
      </pc:sldChg>
      <pc:sldChg chg="del">
        <pc:chgData name="Tina Hogan" userId="94b78a3d-59f3-4279-a1ef-6f4ad22d56cf" providerId="ADAL" clId="{EE18946A-D1F2-4F20-BEFC-AB9C4C97DD0E}" dt="2022-11-10T11:01:07.059" v="0" actId="47"/>
        <pc:sldMkLst>
          <pc:docMk/>
          <pc:sldMk cId="504615747" sldId="260"/>
        </pc:sldMkLst>
      </pc:sldChg>
      <pc:sldChg chg="del">
        <pc:chgData name="Tina Hogan" userId="94b78a3d-59f3-4279-a1ef-6f4ad22d56cf" providerId="ADAL" clId="{EE18946A-D1F2-4F20-BEFC-AB9C4C97DD0E}" dt="2022-11-10T11:01:07.362" v="1" actId="47"/>
        <pc:sldMkLst>
          <pc:docMk/>
          <pc:sldMk cId="992607308" sldId="262"/>
        </pc:sldMkLst>
      </pc:sldChg>
      <pc:sldChg chg="del">
        <pc:chgData name="Tina Hogan" userId="94b78a3d-59f3-4279-a1ef-6f4ad22d56cf" providerId="ADAL" clId="{EE18946A-D1F2-4F20-BEFC-AB9C4C97DD0E}" dt="2022-11-10T11:02:56.382" v="9" actId="47"/>
        <pc:sldMkLst>
          <pc:docMk/>
          <pc:sldMk cId="3273107249" sldId="264"/>
        </pc:sldMkLst>
      </pc:sldChg>
      <pc:sldChg chg="del">
        <pc:chgData name="Tina Hogan" userId="94b78a3d-59f3-4279-a1ef-6f4ad22d56cf" providerId="ADAL" clId="{EE18946A-D1F2-4F20-BEFC-AB9C4C97DD0E}" dt="2022-11-10T11:03:00.094" v="18" actId="47"/>
        <pc:sldMkLst>
          <pc:docMk/>
          <pc:sldMk cId="1052668413" sldId="271"/>
        </pc:sldMkLst>
      </pc:sldChg>
      <pc:sldChg chg="del">
        <pc:chgData name="Tina Hogan" userId="94b78a3d-59f3-4279-a1ef-6f4ad22d56cf" providerId="ADAL" clId="{EE18946A-D1F2-4F20-BEFC-AB9C4C97DD0E}" dt="2022-11-10T11:03:00.283" v="19" actId="47"/>
        <pc:sldMkLst>
          <pc:docMk/>
          <pc:sldMk cId="2070405199" sldId="272"/>
        </pc:sldMkLst>
      </pc:sldChg>
      <pc:sldChg chg="del">
        <pc:chgData name="Tina Hogan" userId="94b78a3d-59f3-4279-a1ef-6f4ad22d56cf" providerId="ADAL" clId="{EE18946A-D1F2-4F20-BEFC-AB9C4C97DD0E}" dt="2022-11-10T11:03:00.497" v="20" actId="47"/>
        <pc:sldMkLst>
          <pc:docMk/>
          <pc:sldMk cId="1060291080" sldId="273"/>
        </pc:sldMkLst>
      </pc:sldChg>
      <pc:sldChg chg="del">
        <pc:chgData name="Tina Hogan" userId="94b78a3d-59f3-4279-a1ef-6f4ad22d56cf" providerId="ADAL" clId="{EE18946A-D1F2-4F20-BEFC-AB9C4C97DD0E}" dt="2022-11-10T11:03:01.955" v="21" actId="47"/>
        <pc:sldMkLst>
          <pc:docMk/>
          <pc:sldMk cId="3192860809" sldId="274"/>
        </pc:sldMkLst>
      </pc:sldChg>
      <pc:sldChg chg="del">
        <pc:chgData name="Tina Hogan" userId="94b78a3d-59f3-4279-a1ef-6f4ad22d56cf" providerId="ADAL" clId="{EE18946A-D1F2-4F20-BEFC-AB9C4C97DD0E}" dt="2022-11-10T11:02:58.818" v="15" actId="47"/>
        <pc:sldMkLst>
          <pc:docMk/>
          <pc:sldMk cId="2849391298" sldId="306"/>
        </pc:sldMkLst>
      </pc:sldChg>
      <pc:sldChg chg="del">
        <pc:chgData name="Tina Hogan" userId="94b78a3d-59f3-4279-a1ef-6f4ad22d56cf" providerId="ADAL" clId="{EE18946A-D1F2-4F20-BEFC-AB9C4C97DD0E}" dt="2022-11-10T11:02:58.980" v="16" actId="47"/>
        <pc:sldMkLst>
          <pc:docMk/>
          <pc:sldMk cId="72601925" sldId="310"/>
        </pc:sldMkLst>
      </pc:sldChg>
      <pc:sldChg chg="del">
        <pc:chgData name="Tina Hogan" userId="94b78a3d-59f3-4279-a1ef-6f4ad22d56cf" providerId="ADAL" clId="{EE18946A-D1F2-4F20-BEFC-AB9C4C97DD0E}" dt="2022-11-10T11:02:57.570" v="13" actId="47"/>
        <pc:sldMkLst>
          <pc:docMk/>
          <pc:sldMk cId="1563563288" sldId="312"/>
        </pc:sldMkLst>
      </pc:sldChg>
      <pc:sldChg chg="del">
        <pc:chgData name="Tina Hogan" userId="94b78a3d-59f3-4279-a1ef-6f4ad22d56cf" providerId="ADAL" clId="{EE18946A-D1F2-4F20-BEFC-AB9C4C97DD0E}" dt="2022-11-10T11:01:07.752" v="2" actId="47"/>
        <pc:sldMkLst>
          <pc:docMk/>
          <pc:sldMk cId="3851342940" sldId="4300"/>
        </pc:sldMkLst>
      </pc:sldChg>
      <pc:sldChg chg="del">
        <pc:chgData name="Tina Hogan" userId="94b78a3d-59f3-4279-a1ef-6f4ad22d56cf" providerId="ADAL" clId="{EE18946A-D1F2-4F20-BEFC-AB9C4C97DD0E}" dt="2022-11-10T11:02:55.060" v="4" actId="47"/>
        <pc:sldMkLst>
          <pc:docMk/>
          <pc:sldMk cId="1440254686" sldId="4374"/>
        </pc:sldMkLst>
      </pc:sldChg>
      <pc:sldChg chg="del">
        <pc:chgData name="Tina Hogan" userId="94b78a3d-59f3-4279-a1ef-6f4ad22d56cf" providerId="ADAL" clId="{EE18946A-D1F2-4F20-BEFC-AB9C4C97DD0E}" dt="2022-11-10T11:02:55.751" v="6" actId="47"/>
        <pc:sldMkLst>
          <pc:docMk/>
          <pc:sldMk cId="3588636848" sldId="4375"/>
        </pc:sldMkLst>
      </pc:sldChg>
      <pc:sldChg chg="del">
        <pc:chgData name="Tina Hogan" userId="94b78a3d-59f3-4279-a1ef-6f4ad22d56cf" providerId="ADAL" clId="{EE18946A-D1F2-4F20-BEFC-AB9C4C97DD0E}" dt="2022-11-10T11:02:55.992" v="7" actId="47"/>
        <pc:sldMkLst>
          <pc:docMk/>
          <pc:sldMk cId="3788987340" sldId="4376"/>
        </pc:sldMkLst>
      </pc:sldChg>
      <pc:sldChg chg="del">
        <pc:chgData name="Tina Hogan" userId="94b78a3d-59f3-4279-a1ef-6f4ad22d56cf" providerId="ADAL" clId="{EE18946A-D1F2-4F20-BEFC-AB9C4C97DD0E}" dt="2022-11-10T11:02:56.194" v="8" actId="47"/>
        <pc:sldMkLst>
          <pc:docMk/>
          <pc:sldMk cId="2964344369" sldId="4377"/>
        </pc:sldMkLst>
      </pc:sldChg>
      <pc:sldChg chg="del">
        <pc:chgData name="Tina Hogan" userId="94b78a3d-59f3-4279-a1ef-6f4ad22d56cf" providerId="ADAL" clId="{EE18946A-D1F2-4F20-BEFC-AB9C4C97DD0E}" dt="2022-11-10T11:02:56.612" v="10" actId="47"/>
        <pc:sldMkLst>
          <pc:docMk/>
          <pc:sldMk cId="2851745943" sldId="4378"/>
        </pc:sldMkLst>
      </pc:sldChg>
      <pc:sldChg chg="del">
        <pc:chgData name="Tina Hogan" userId="94b78a3d-59f3-4279-a1ef-6f4ad22d56cf" providerId="ADAL" clId="{EE18946A-D1F2-4F20-BEFC-AB9C4C97DD0E}" dt="2022-11-10T11:02:56.741" v="11" actId="47"/>
        <pc:sldMkLst>
          <pc:docMk/>
          <pc:sldMk cId="824648431" sldId="4379"/>
        </pc:sldMkLst>
      </pc:sldChg>
      <pc:sldChg chg="del">
        <pc:chgData name="Tina Hogan" userId="94b78a3d-59f3-4279-a1ef-6f4ad22d56cf" providerId="ADAL" clId="{EE18946A-D1F2-4F20-BEFC-AB9C4C97DD0E}" dt="2022-11-10T11:02:56.956" v="12" actId="47"/>
        <pc:sldMkLst>
          <pc:docMk/>
          <pc:sldMk cId="3720973693" sldId="4380"/>
        </pc:sldMkLst>
      </pc:sldChg>
      <pc:sldChg chg="del">
        <pc:chgData name="Tina Hogan" userId="94b78a3d-59f3-4279-a1ef-6f4ad22d56cf" providerId="ADAL" clId="{EE18946A-D1F2-4F20-BEFC-AB9C4C97DD0E}" dt="2022-11-10T11:02:58.585" v="14" actId="47"/>
        <pc:sldMkLst>
          <pc:docMk/>
          <pc:sldMk cId="614640375" sldId="4381"/>
        </pc:sldMkLst>
      </pc:sldChg>
      <pc:sldChg chg="del">
        <pc:chgData name="Tina Hogan" userId="94b78a3d-59f3-4279-a1ef-6f4ad22d56cf" providerId="ADAL" clId="{EE18946A-D1F2-4F20-BEFC-AB9C4C97DD0E}" dt="2022-11-10T11:02:59.165" v="17" actId="47"/>
        <pc:sldMkLst>
          <pc:docMk/>
          <pc:sldMk cId="647610720" sldId="4382"/>
        </pc:sldMkLst>
      </pc:sldChg>
      <pc:sldChg chg="del">
        <pc:chgData name="Tina Hogan" userId="94b78a3d-59f3-4279-a1ef-6f4ad22d56cf" providerId="ADAL" clId="{EE18946A-D1F2-4F20-BEFC-AB9C4C97DD0E}" dt="2022-11-10T11:02:55.487" v="5" actId="47"/>
        <pc:sldMkLst>
          <pc:docMk/>
          <pc:sldMk cId="1086306464" sldId="4450"/>
        </pc:sldMkLst>
      </pc:sldChg>
    </pc:docChg>
  </pc:docChgLst>
</pc:chgInfo>
</file>

<file path=ppt/comments/modernComment_110E_8873322B.xml><?xml version="1.0" encoding="utf-8"?>
<p188:cmLst xmlns:a="http://schemas.openxmlformats.org/drawingml/2006/main" xmlns:r="http://schemas.openxmlformats.org/officeDocument/2006/relationships" xmlns:p188="http://schemas.microsoft.com/office/powerpoint/2018/8/main">
  <p188:cm id="{2868C94B-0327-4156-879D-F409E0B7875E}" authorId="{981E4071-FF51-632F-6DC7-BC1CEE3606F4}" created="2022-11-04T16:26:13.336">
    <pc:sldMkLst xmlns:pc="http://schemas.microsoft.com/office/powerpoint/2013/main/command">
      <pc:docMk/>
      <pc:sldMk cId="2289250859" sldId="4366"/>
    </pc:sldMkLst>
    <p188:replyLst>
      <p188:reply id="{CE7D133F-AB3B-4825-A069-64BF7564041D}" authorId="{6E59C1BE-C3E8-78CB-954B-09E950B0F822}" created="2022-11-10T08:52:13.076">
        <p188:txBody>
          <a:bodyPr/>
          <a:lstStyle/>
          <a:p>
            <a:r>
              <a:rPr lang="en-GB"/>
              <a:t>Amended [@Michael Berkshire]</a:t>
            </a:r>
          </a:p>
        </p188:txBody>
      </p188:reply>
    </p188:replyLst>
    <p188:txBody>
      <a:bodyPr/>
      <a:lstStyle/>
      <a:p>
        <a:r>
          <a:rPr lang="en-US"/>
          <a:t>Please change this to "You will not receive a complete and correct invoice"</a:t>
        </a:r>
      </a:p>
    </p188:txBody>
  </p188:cm>
</p188:cmLst>
</file>

<file path=ppt/comments/modernComment_1112_F7D20F18.xml><?xml version="1.0" encoding="utf-8"?>
<p188:cmLst xmlns:a="http://schemas.openxmlformats.org/drawingml/2006/main" xmlns:r="http://schemas.openxmlformats.org/officeDocument/2006/relationships" xmlns:p188="http://schemas.microsoft.com/office/powerpoint/2018/8/main">
  <p188:cm id="{BC2404F3-F662-4609-BB80-FB0ACB5D6069}" authorId="{981E4071-FF51-632F-6DC7-BC1CEE3606F4}" created="2022-11-07T08:46:03.009">
    <pc:sldMkLst xmlns:pc="http://schemas.microsoft.com/office/powerpoint/2013/main/command">
      <pc:docMk/>
      <pc:sldMk cId="4157738776" sldId="4370"/>
    </pc:sldMkLst>
    <p188:txBody>
      <a:bodyPr/>
      <a:lstStyle/>
      <a:p>
        <a:r>
          <a:rPr lang="en-US"/>
          <a:t>This report is not the same format as teh one in Datum, please can you recreate this page with the DAtum Version please. </a:t>
        </a:r>
      </a:p>
    </p188:txBody>
  </p188:cm>
</p188:cmLst>
</file>

<file path=ppt/comments/modernComment_1121_F417FFD8.xml><?xml version="1.0" encoding="utf-8"?>
<p188:cmLst xmlns:a="http://schemas.openxmlformats.org/drawingml/2006/main" xmlns:r="http://schemas.openxmlformats.org/officeDocument/2006/relationships" xmlns:p188="http://schemas.microsoft.com/office/powerpoint/2018/8/main">
  <p188:cm id="{4A295E1D-92F7-47EF-AF28-A25D0ABE8DF0}" authorId="{981E4071-FF51-632F-6DC7-BC1CEE3606F4}" created="2022-11-04T16:18:59.309">
    <pc:sldMkLst xmlns:pc="http://schemas.microsoft.com/office/powerpoint/2013/main/command">
      <pc:docMk/>
      <pc:sldMk cId="4095213528" sldId="4385"/>
    </pc:sldMkLst>
    <p188:replyLst>
      <p188:reply id="{CCA743CD-0ECE-4337-A0C8-D2A49E71DCF3}" authorId="{6E59C1BE-C3E8-78CB-954B-09E950B0F822}" created="2022-11-10T08:40:15.403">
        <p188:txBody>
          <a:bodyPr/>
          <a:lstStyle/>
          <a:p>
            <a:r>
              <a:rPr lang="en-GB"/>
              <a:t>Add slide that they can go through her or shift allocation</a:t>
            </a:r>
          </a:p>
        </p188:txBody>
      </p188:reply>
    </p188:replyLst>
    <p188:txBody>
      <a:bodyPr/>
      <a:lstStyle/>
      <a:p>
        <a:r>
          <a:rPr lang="en-US"/>
          <a:t>Agencies dont need to be doing hours uploads so no need for this to be in there</a:t>
        </a:r>
      </a:p>
    </p188:txBody>
  </p188:cm>
</p188:cmLst>
</file>

<file path=ppt/comments/modernComment_112F_79C2E081.xml><?xml version="1.0" encoding="utf-8"?>
<p188:cmLst xmlns:a="http://schemas.openxmlformats.org/drawingml/2006/main" xmlns:r="http://schemas.openxmlformats.org/officeDocument/2006/relationships" xmlns:p188="http://schemas.microsoft.com/office/powerpoint/2018/8/main">
  <p188:cm id="{A31818E7-8499-42CB-B52E-E78B9287F8B3}" authorId="{981E4071-FF51-632F-6DC7-BC1CEE3606F4}" created="2022-11-04T16:27:33.151">
    <pc:sldMkLst xmlns:pc="http://schemas.microsoft.com/office/powerpoint/2013/main/command">
      <pc:docMk/>
      <pc:sldMk cId="2042814593" sldId="4399"/>
    </pc:sldMkLst>
    <p188:txBody>
      <a:bodyPr/>
      <a:lstStyle/>
      <a:p>
        <a:r>
          <a:rPr lang="en-US"/>
          <a:t>Can we add in teh use of reports now, lock reports and the view of the financial reports</a:t>
        </a:r>
      </a:p>
    </p188:txBody>
  </p188:cm>
</p188:cmLst>
</file>

<file path=ppt/comments/modernComment_1165_A6C6F53.xml><?xml version="1.0" encoding="utf-8"?>
<p188:cmLst xmlns:a="http://schemas.openxmlformats.org/drawingml/2006/main" xmlns:r="http://schemas.openxmlformats.org/officeDocument/2006/relationships" xmlns:p188="http://schemas.microsoft.com/office/powerpoint/2018/8/main">
  <p188:cm id="{ED03A855-4A3F-413B-B837-24FE74BC732B}" authorId="{981E4071-FF51-632F-6DC7-BC1CEE3606F4}" created="2022-11-04T16:21:48.909">
    <pc:sldMkLst xmlns:pc="http://schemas.microsoft.com/office/powerpoint/2013/main/command">
      <pc:docMk/>
      <pc:sldMk cId="174878547" sldId="4453"/>
    </pc:sldMkLst>
    <p188:replyLst>
      <p188:reply id="{1A4EEBC9-4255-4678-9DD2-668BF12442C8}" authorId="{6E59C1BE-C3E8-78CB-954B-09E950B0F822}" created="2022-11-10T08:48:22.076">
        <p188:txBody>
          <a:bodyPr/>
          <a:lstStyle/>
          <a:p>
            <a:r>
              <a:rPr lang="en-GB"/>
              <a:t>Amended [@Michael Berkshire]</a:t>
            </a:r>
          </a:p>
        </p188:txBody>
      </p188:reply>
    </p188:replyLst>
    <p188:txBody>
      <a:bodyPr/>
      <a:lstStyle/>
      <a:p>
        <a:r>
          <a:rPr lang="en-US"/>
          <a:t>Please change this to Shift details adjsutmetns only - We do not want the agencies doing adjustments on timesheets as teh skip the approval process</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516351D0-E690-4E50-8CFD-EA556FA6F5C2}" authorId="{981E4071-FF51-632F-6DC7-BC1CEE3606F4}" created="2022-11-04T16:23:32.694">
    <pc:sldMkLst xmlns:pc="http://schemas.microsoft.com/office/powerpoint/2013/main/command">
      <pc:docMk/>
      <pc:sldMk cId="3055363042" sldId="4456"/>
    </pc:sldMkLst>
    <p188:txBody>
      <a:bodyPr/>
      <a:lstStyle/>
      <a:p>
        <a:r>
          <a:rPr lang="en-US"/>
          <a:t>Remove this please as historic adjustments for agencies are not allowed as the customers do not want the invoices for previous weeks when the previous weeks invoicing is closed</a:t>
        </a:r>
      </a:p>
    </p188:txBody>
  </p188:cm>
</p188:cmLst>
</file>

<file path=ppt/comments/modernComment_11B_775BA5B7.xml><?xml version="1.0" encoding="utf-8"?>
<p188:cmLst xmlns:a="http://schemas.openxmlformats.org/drawingml/2006/main" xmlns:r="http://schemas.openxmlformats.org/officeDocument/2006/relationships" xmlns:p188="http://schemas.microsoft.com/office/powerpoint/2018/8/main">
  <p188:cm id="{A522EC82-E625-4F38-BECE-42F5B1E6FE59}" authorId="{981E4071-FF51-632F-6DC7-BC1CEE3606F4}" created="2022-11-04T09:13:08.386">
    <pc:sldMkLst xmlns:pc="http://schemas.microsoft.com/office/powerpoint/2013/main/command">
      <pc:docMk/>
      <pc:sldMk cId="2002494903" sldId="283"/>
    </pc:sldMkLst>
    <p188:txBody>
      <a:bodyPr/>
      <a:lstStyle/>
      <a:p>
        <a:r>
          <a:rPr lang="en-US"/>
          <a:t>Reporting Groups and Bookings Overview only shows fulfilled shifts but not unfulfilled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F7C6A-EBE0-4330-8CAE-329A1A4609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EC00BC9-2535-4A13-820D-65C091593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DD5404-4474-42E3-A1B3-F514807479B2}" type="datetimeFigureOut">
              <a:rPr lang="en-GB" smtClean="0"/>
              <a:t>10/11/2022</a:t>
            </a:fld>
            <a:endParaRPr lang="en-GB"/>
          </a:p>
        </p:txBody>
      </p:sp>
      <p:sp>
        <p:nvSpPr>
          <p:cNvPr id="4" name="Footer Placeholder 3">
            <a:extLst>
              <a:ext uri="{FF2B5EF4-FFF2-40B4-BE49-F238E27FC236}">
                <a16:creationId xmlns:a16="http://schemas.microsoft.com/office/drawing/2014/main" id="{3AB28053-5CCD-407B-A44A-039BF1977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070F95-BEB0-4070-9351-3B476D401D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38003E-F6FD-4072-AB12-8E935A4EFAA8}" type="slidenum">
              <a:rPr lang="en-GB" smtClean="0"/>
              <a:t>‹#›</a:t>
            </a:fld>
            <a:endParaRPr lang="en-GB"/>
          </a:p>
        </p:txBody>
      </p:sp>
    </p:spTree>
    <p:extLst>
      <p:ext uri="{BB962C8B-B14F-4D97-AF65-F5344CB8AC3E}">
        <p14:creationId xmlns:p14="http://schemas.microsoft.com/office/powerpoint/2010/main" val="154485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BA69F-8434-421B-9DFB-2C901B945573}"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5B119-3D3D-4B4C-A882-65BD6A805EB5}" type="slidenum">
              <a:rPr lang="en-GB" smtClean="0"/>
              <a:t>‹#›</a:t>
            </a:fld>
            <a:endParaRPr lang="en-GB"/>
          </a:p>
        </p:txBody>
      </p:sp>
    </p:spTree>
    <p:extLst>
      <p:ext uri="{BB962C8B-B14F-4D97-AF65-F5344CB8AC3E}">
        <p14:creationId xmlns:p14="http://schemas.microsoft.com/office/powerpoint/2010/main" val="386662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2106600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169</a:t>
            </a:fld>
            <a:endParaRPr lang="en-GB"/>
          </a:p>
        </p:txBody>
      </p:sp>
    </p:spTree>
    <p:extLst>
      <p:ext uri="{BB962C8B-B14F-4D97-AF65-F5344CB8AC3E}">
        <p14:creationId xmlns:p14="http://schemas.microsoft.com/office/powerpoint/2010/main" val="20148810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170</a:t>
            </a:fld>
            <a:endParaRPr lang="en-GB"/>
          </a:p>
        </p:txBody>
      </p:sp>
    </p:spTree>
    <p:extLst>
      <p:ext uri="{BB962C8B-B14F-4D97-AF65-F5344CB8AC3E}">
        <p14:creationId xmlns:p14="http://schemas.microsoft.com/office/powerpoint/2010/main" val="22685706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172</a:t>
            </a:fld>
            <a:endParaRPr lang="en-GB"/>
          </a:p>
        </p:txBody>
      </p:sp>
    </p:spTree>
    <p:extLst>
      <p:ext uri="{BB962C8B-B14F-4D97-AF65-F5344CB8AC3E}">
        <p14:creationId xmlns:p14="http://schemas.microsoft.com/office/powerpoint/2010/main" val="8232909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173</a:t>
            </a:fld>
            <a:endParaRPr lang="en-GB"/>
          </a:p>
        </p:txBody>
      </p:sp>
    </p:spTree>
    <p:extLst>
      <p:ext uri="{BB962C8B-B14F-4D97-AF65-F5344CB8AC3E}">
        <p14:creationId xmlns:p14="http://schemas.microsoft.com/office/powerpoint/2010/main" val="9345923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174</a:t>
            </a:fld>
            <a:endParaRPr lang="en-GB"/>
          </a:p>
        </p:txBody>
      </p:sp>
    </p:spTree>
    <p:extLst>
      <p:ext uri="{BB962C8B-B14F-4D97-AF65-F5344CB8AC3E}">
        <p14:creationId xmlns:p14="http://schemas.microsoft.com/office/powerpoint/2010/main" val="23601019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175</a:t>
            </a:fld>
            <a:endParaRPr lang="en-GB"/>
          </a:p>
        </p:txBody>
      </p:sp>
    </p:spTree>
    <p:extLst>
      <p:ext uri="{BB962C8B-B14F-4D97-AF65-F5344CB8AC3E}">
        <p14:creationId xmlns:p14="http://schemas.microsoft.com/office/powerpoint/2010/main" val="15655921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181</a:t>
            </a:fld>
            <a:endParaRPr lang="en-GB"/>
          </a:p>
        </p:txBody>
      </p:sp>
    </p:spTree>
    <p:extLst>
      <p:ext uri="{BB962C8B-B14F-4D97-AF65-F5344CB8AC3E}">
        <p14:creationId xmlns:p14="http://schemas.microsoft.com/office/powerpoint/2010/main" val="30819677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182</a:t>
            </a:fld>
            <a:endParaRPr lang="en-GB"/>
          </a:p>
        </p:txBody>
      </p:sp>
    </p:spTree>
    <p:extLst>
      <p:ext uri="{BB962C8B-B14F-4D97-AF65-F5344CB8AC3E}">
        <p14:creationId xmlns:p14="http://schemas.microsoft.com/office/powerpoint/2010/main" val="24399917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183</a:t>
            </a:fld>
            <a:endParaRPr lang="en-GB"/>
          </a:p>
        </p:txBody>
      </p:sp>
    </p:spTree>
    <p:extLst>
      <p:ext uri="{BB962C8B-B14F-4D97-AF65-F5344CB8AC3E}">
        <p14:creationId xmlns:p14="http://schemas.microsoft.com/office/powerpoint/2010/main" val="597406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184</a:t>
            </a:fld>
            <a:endParaRPr lang="en-GB"/>
          </a:p>
        </p:txBody>
      </p:sp>
    </p:spTree>
    <p:extLst>
      <p:ext uri="{BB962C8B-B14F-4D97-AF65-F5344CB8AC3E}">
        <p14:creationId xmlns:p14="http://schemas.microsoft.com/office/powerpoint/2010/main" val="308209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21840703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185</a:t>
            </a:fld>
            <a:endParaRPr lang="en-GB"/>
          </a:p>
        </p:txBody>
      </p:sp>
    </p:spTree>
    <p:extLst>
      <p:ext uri="{BB962C8B-B14F-4D97-AF65-F5344CB8AC3E}">
        <p14:creationId xmlns:p14="http://schemas.microsoft.com/office/powerpoint/2010/main" val="1298089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186</a:t>
            </a:fld>
            <a:endParaRPr lang="en-GB"/>
          </a:p>
        </p:txBody>
      </p:sp>
    </p:spTree>
    <p:extLst>
      <p:ext uri="{BB962C8B-B14F-4D97-AF65-F5344CB8AC3E}">
        <p14:creationId xmlns:p14="http://schemas.microsoft.com/office/powerpoint/2010/main" val="411903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46</a:t>
            </a:fld>
            <a:endParaRPr lang="en-GB"/>
          </a:p>
        </p:txBody>
      </p:sp>
    </p:spTree>
    <p:extLst>
      <p:ext uri="{BB962C8B-B14F-4D97-AF65-F5344CB8AC3E}">
        <p14:creationId xmlns:p14="http://schemas.microsoft.com/office/powerpoint/2010/main" val="308076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47</a:t>
            </a:fld>
            <a:endParaRPr lang="en-GB"/>
          </a:p>
        </p:txBody>
      </p:sp>
    </p:spTree>
    <p:extLst>
      <p:ext uri="{BB962C8B-B14F-4D97-AF65-F5344CB8AC3E}">
        <p14:creationId xmlns:p14="http://schemas.microsoft.com/office/powerpoint/2010/main" val="2068152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52</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516299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16990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58</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79</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80</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82</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83</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85</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90</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92</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93</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94</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95</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96</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97</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98</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99</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106</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107</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112</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3194029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113</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114</a:t>
            </a:fld>
            <a:endParaRPr lang="en-GB"/>
          </a:p>
        </p:txBody>
      </p:sp>
    </p:spTree>
    <p:extLst>
      <p:ext uri="{BB962C8B-B14F-4D97-AF65-F5344CB8AC3E}">
        <p14:creationId xmlns:p14="http://schemas.microsoft.com/office/powerpoint/2010/main" val="1742964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115</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116</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117</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2096313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3023766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139</a:t>
            </a:fld>
            <a:endParaRPr lang="en-GB"/>
          </a:p>
        </p:txBody>
      </p:sp>
    </p:spTree>
    <p:extLst>
      <p:ext uri="{BB962C8B-B14F-4D97-AF65-F5344CB8AC3E}">
        <p14:creationId xmlns:p14="http://schemas.microsoft.com/office/powerpoint/2010/main" val="20622896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140</a:t>
            </a:fld>
            <a:endParaRPr lang="en-GB"/>
          </a:p>
        </p:txBody>
      </p:sp>
    </p:spTree>
    <p:extLst>
      <p:ext uri="{BB962C8B-B14F-4D97-AF65-F5344CB8AC3E}">
        <p14:creationId xmlns:p14="http://schemas.microsoft.com/office/powerpoint/2010/main" val="4256192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141</a:t>
            </a:fld>
            <a:endParaRPr lang="en-GB"/>
          </a:p>
        </p:txBody>
      </p:sp>
    </p:spTree>
    <p:extLst>
      <p:ext uri="{BB962C8B-B14F-4D97-AF65-F5344CB8AC3E}">
        <p14:creationId xmlns:p14="http://schemas.microsoft.com/office/powerpoint/2010/main" val="8217357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142</a:t>
            </a:fld>
            <a:endParaRPr lang="en-GB"/>
          </a:p>
        </p:txBody>
      </p:sp>
    </p:spTree>
    <p:extLst>
      <p:ext uri="{BB962C8B-B14F-4D97-AF65-F5344CB8AC3E}">
        <p14:creationId xmlns:p14="http://schemas.microsoft.com/office/powerpoint/2010/main" val="14831736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143</a:t>
            </a:fld>
            <a:endParaRPr lang="en-GB"/>
          </a:p>
        </p:txBody>
      </p:sp>
    </p:spTree>
    <p:extLst>
      <p:ext uri="{BB962C8B-B14F-4D97-AF65-F5344CB8AC3E}">
        <p14:creationId xmlns:p14="http://schemas.microsoft.com/office/powerpoint/2010/main" val="42903430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146</a:t>
            </a:fld>
            <a:endParaRPr lang="en-GB"/>
          </a:p>
        </p:txBody>
      </p:sp>
    </p:spTree>
    <p:extLst>
      <p:ext uri="{BB962C8B-B14F-4D97-AF65-F5344CB8AC3E}">
        <p14:creationId xmlns:p14="http://schemas.microsoft.com/office/powerpoint/2010/main" val="723138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147</a:t>
            </a:fld>
            <a:endParaRPr lang="en-GB"/>
          </a:p>
        </p:txBody>
      </p:sp>
    </p:spTree>
    <p:extLst>
      <p:ext uri="{BB962C8B-B14F-4D97-AF65-F5344CB8AC3E}">
        <p14:creationId xmlns:p14="http://schemas.microsoft.com/office/powerpoint/2010/main" val="321722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12583042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148</a:t>
            </a:fld>
            <a:endParaRPr lang="en-GB"/>
          </a:p>
        </p:txBody>
      </p:sp>
    </p:spTree>
    <p:extLst>
      <p:ext uri="{BB962C8B-B14F-4D97-AF65-F5344CB8AC3E}">
        <p14:creationId xmlns:p14="http://schemas.microsoft.com/office/powerpoint/2010/main" val="1794468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149</a:t>
            </a:fld>
            <a:endParaRPr lang="en-GB"/>
          </a:p>
        </p:txBody>
      </p:sp>
    </p:spTree>
    <p:extLst>
      <p:ext uri="{BB962C8B-B14F-4D97-AF65-F5344CB8AC3E}">
        <p14:creationId xmlns:p14="http://schemas.microsoft.com/office/powerpoint/2010/main" val="12234167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150</a:t>
            </a:fld>
            <a:endParaRPr lang="en-GB"/>
          </a:p>
        </p:txBody>
      </p:sp>
    </p:spTree>
    <p:extLst>
      <p:ext uri="{BB962C8B-B14F-4D97-AF65-F5344CB8AC3E}">
        <p14:creationId xmlns:p14="http://schemas.microsoft.com/office/powerpoint/2010/main" val="2526039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151</a:t>
            </a:fld>
            <a:endParaRPr lang="en-GB"/>
          </a:p>
        </p:txBody>
      </p:sp>
    </p:spTree>
    <p:extLst>
      <p:ext uri="{BB962C8B-B14F-4D97-AF65-F5344CB8AC3E}">
        <p14:creationId xmlns:p14="http://schemas.microsoft.com/office/powerpoint/2010/main" val="26656504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152</a:t>
            </a:fld>
            <a:endParaRPr lang="en-GB"/>
          </a:p>
        </p:txBody>
      </p:sp>
    </p:spTree>
    <p:extLst>
      <p:ext uri="{BB962C8B-B14F-4D97-AF65-F5344CB8AC3E}">
        <p14:creationId xmlns:p14="http://schemas.microsoft.com/office/powerpoint/2010/main" val="32751115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153</a:t>
            </a:fld>
            <a:endParaRPr lang="en-GB"/>
          </a:p>
        </p:txBody>
      </p:sp>
    </p:spTree>
    <p:extLst>
      <p:ext uri="{BB962C8B-B14F-4D97-AF65-F5344CB8AC3E}">
        <p14:creationId xmlns:p14="http://schemas.microsoft.com/office/powerpoint/2010/main" val="20472435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154</a:t>
            </a:fld>
            <a:endParaRPr lang="en-GB"/>
          </a:p>
        </p:txBody>
      </p:sp>
    </p:spTree>
    <p:extLst>
      <p:ext uri="{BB962C8B-B14F-4D97-AF65-F5344CB8AC3E}">
        <p14:creationId xmlns:p14="http://schemas.microsoft.com/office/powerpoint/2010/main" val="26355687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155</a:t>
            </a:fld>
            <a:endParaRPr lang="en-GB"/>
          </a:p>
        </p:txBody>
      </p:sp>
    </p:spTree>
    <p:extLst>
      <p:ext uri="{BB962C8B-B14F-4D97-AF65-F5344CB8AC3E}">
        <p14:creationId xmlns:p14="http://schemas.microsoft.com/office/powerpoint/2010/main" val="3746511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156</a:t>
            </a:fld>
            <a:endParaRPr lang="en-GB"/>
          </a:p>
        </p:txBody>
      </p:sp>
    </p:spTree>
    <p:extLst>
      <p:ext uri="{BB962C8B-B14F-4D97-AF65-F5344CB8AC3E}">
        <p14:creationId xmlns:p14="http://schemas.microsoft.com/office/powerpoint/2010/main" val="20162987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157</a:t>
            </a:fld>
            <a:endParaRPr lang="en-GB"/>
          </a:p>
        </p:txBody>
      </p:sp>
    </p:spTree>
    <p:extLst>
      <p:ext uri="{BB962C8B-B14F-4D97-AF65-F5344CB8AC3E}">
        <p14:creationId xmlns:p14="http://schemas.microsoft.com/office/powerpoint/2010/main" val="557226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20351471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158</a:t>
            </a:fld>
            <a:endParaRPr lang="en-GB"/>
          </a:p>
        </p:txBody>
      </p:sp>
    </p:spTree>
    <p:extLst>
      <p:ext uri="{BB962C8B-B14F-4D97-AF65-F5344CB8AC3E}">
        <p14:creationId xmlns:p14="http://schemas.microsoft.com/office/powerpoint/2010/main" val="41433678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159</a:t>
            </a:fld>
            <a:endParaRPr lang="en-GB"/>
          </a:p>
        </p:txBody>
      </p:sp>
    </p:spTree>
    <p:extLst>
      <p:ext uri="{BB962C8B-B14F-4D97-AF65-F5344CB8AC3E}">
        <p14:creationId xmlns:p14="http://schemas.microsoft.com/office/powerpoint/2010/main" val="11495941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160</a:t>
            </a:fld>
            <a:endParaRPr lang="en-GB"/>
          </a:p>
        </p:txBody>
      </p:sp>
    </p:spTree>
    <p:extLst>
      <p:ext uri="{BB962C8B-B14F-4D97-AF65-F5344CB8AC3E}">
        <p14:creationId xmlns:p14="http://schemas.microsoft.com/office/powerpoint/2010/main" val="12108124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161</a:t>
            </a:fld>
            <a:endParaRPr lang="en-GB"/>
          </a:p>
        </p:txBody>
      </p:sp>
    </p:spTree>
    <p:extLst>
      <p:ext uri="{BB962C8B-B14F-4D97-AF65-F5344CB8AC3E}">
        <p14:creationId xmlns:p14="http://schemas.microsoft.com/office/powerpoint/2010/main" val="4855304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162</a:t>
            </a:fld>
            <a:endParaRPr lang="en-GB"/>
          </a:p>
        </p:txBody>
      </p:sp>
    </p:spTree>
    <p:extLst>
      <p:ext uri="{BB962C8B-B14F-4D97-AF65-F5344CB8AC3E}">
        <p14:creationId xmlns:p14="http://schemas.microsoft.com/office/powerpoint/2010/main" val="3433143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163</a:t>
            </a:fld>
            <a:endParaRPr lang="en-GB"/>
          </a:p>
        </p:txBody>
      </p:sp>
    </p:spTree>
    <p:extLst>
      <p:ext uri="{BB962C8B-B14F-4D97-AF65-F5344CB8AC3E}">
        <p14:creationId xmlns:p14="http://schemas.microsoft.com/office/powerpoint/2010/main" val="24630357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164</a:t>
            </a:fld>
            <a:endParaRPr lang="en-GB"/>
          </a:p>
        </p:txBody>
      </p:sp>
    </p:spTree>
    <p:extLst>
      <p:ext uri="{BB962C8B-B14F-4D97-AF65-F5344CB8AC3E}">
        <p14:creationId xmlns:p14="http://schemas.microsoft.com/office/powerpoint/2010/main" val="40441018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165</a:t>
            </a:fld>
            <a:endParaRPr lang="en-GB"/>
          </a:p>
        </p:txBody>
      </p:sp>
    </p:spTree>
    <p:extLst>
      <p:ext uri="{BB962C8B-B14F-4D97-AF65-F5344CB8AC3E}">
        <p14:creationId xmlns:p14="http://schemas.microsoft.com/office/powerpoint/2010/main" val="15543309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167</a:t>
            </a:fld>
            <a:endParaRPr lang="en-GB"/>
          </a:p>
        </p:txBody>
      </p:sp>
    </p:spTree>
    <p:extLst>
      <p:ext uri="{BB962C8B-B14F-4D97-AF65-F5344CB8AC3E}">
        <p14:creationId xmlns:p14="http://schemas.microsoft.com/office/powerpoint/2010/main" val="7537282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168</a:t>
            </a:fld>
            <a:endParaRPr lang="en-GB"/>
          </a:p>
        </p:txBody>
      </p:sp>
    </p:spTree>
    <p:extLst>
      <p:ext uri="{BB962C8B-B14F-4D97-AF65-F5344CB8AC3E}">
        <p14:creationId xmlns:p14="http://schemas.microsoft.com/office/powerpoint/2010/main" val="247977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C4C9DE45-037C-4E5D-90F2-ECEA68B69228}"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F6BB54C6-E302-4644-B10A-B1E753C59C17}"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0C9E007E-1945-47EB-A105-47C64D54E951}"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74935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9F8C1F1-98F2-4E3F-B518-B1911C38E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783616" y="2826934"/>
            <a:ext cx="8122923" cy="1722293"/>
          </a:xfrm>
          <a:prstGeom prst="rect">
            <a:avLst/>
          </a:prstGeom>
        </p:spPr>
      </p:pic>
      <p:sp>
        <p:nvSpPr>
          <p:cNvPr id="10" name="Title 1">
            <a:extLst>
              <a:ext uri="{FF2B5EF4-FFF2-40B4-BE49-F238E27FC236}">
                <a16:creationId xmlns:a16="http://schemas.microsoft.com/office/drawing/2014/main" id="{C03AF0D9-25F6-4A06-A818-68653AC90976}"/>
              </a:ext>
            </a:extLst>
          </p:cNvPr>
          <p:cNvSpPr>
            <a:spLocks noGrp="1"/>
          </p:cNvSpPr>
          <p:nvPr>
            <p:ph type="title" hasCustomPrompt="1"/>
          </p:nvPr>
        </p:nvSpPr>
        <p:spPr>
          <a:xfrm>
            <a:off x="669850" y="722093"/>
            <a:ext cx="7212291" cy="785715"/>
          </a:xfrm>
        </p:spPr>
        <p:txBody>
          <a:bodyPr lIns="0" tIns="0" rIns="0" bIns="0" anchor="t">
            <a:noAutofit/>
          </a:bodyPr>
          <a:lstStyle>
            <a:lvl1pPr>
              <a:defRPr sz="3200" b="1" i="0">
                <a:solidFill>
                  <a:srgbClr val="2D979F"/>
                </a:solidFill>
                <a:latin typeface="Calibri" panose="020F0502020204030204" pitchFamily="34" charset="0"/>
                <a:cs typeface="Calibri" panose="020F0502020204030204" pitchFamily="34" charset="0"/>
              </a:defRPr>
            </a:lvl1pPr>
          </a:lstStyle>
          <a:p>
            <a:r>
              <a:rPr lang="en-GB"/>
              <a:t>CLICK TO EDIT TITLE STYLE IN CAPS</a:t>
            </a:r>
          </a:p>
        </p:txBody>
      </p:sp>
      <p:sp>
        <p:nvSpPr>
          <p:cNvPr id="11" name="Content Placeholder 2">
            <a:extLst>
              <a:ext uri="{FF2B5EF4-FFF2-40B4-BE49-F238E27FC236}">
                <a16:creationId xmlns:a16="http://schemas.microsoft.com/office/drawing/2014/main" id="{D8FDF8E2-7CC6-44F3-A94C-DACED8ECD7E2}"/>
              </a:ext>
            </a:extLst>
          </p:cNvPr>
          <p:cNvSpPr>
            <a:spLocks noGrp="1"/>
          </p:cNvSpPr>
          <p:nvPr>
            <p:ph idx="1" hasCustomPrompt="1"/>
          </p:nvPr>
        </p:nvSpPr>
        <p:spPr>
          <a:xfrm>
            <a:off x="669850" y="2202101"/>
            <a:ext cx="7212291" cy="3423152"/>
          </a:xfrm>
        </p:spPr>
        <p:txBody>
          <a:bodyPr lIns="0" tIns="0" rIns="0" bIns="0">
            <a:noAutofit/>
          </a:bodyPr>
          <a:lstStyle>
            <a:lvl1pPr>
              <a:buClr>
                <a:srgbClr val="2D979F"/>
              </a:buClr>
              <a:defRPr sz="2000">
                <a:solidFill>
                  <a:srgbClr val="59676D"/>
                </a:solidFill>
              </a:defRPr>
            </a:lvl1pPr>
            <a:lvl2pPr>
              <a:buClr>
                <a:srgbClr val="2D979F"/>
              </a:buClr>
              <a:defRPr sz="1600">
                <a:solidFill>
                  <a:srgbClr val="59676D"/>
                </a:solidFill>
              </a:defRPr>
            </a:lvl2pPr>
            <a:lvl3pPr>
              <a:buClr>
                <a:srgbClr val="2D979F"/>
              </a:buClr>
              <a:defRPr sz="1400">
                <a:solidFill>
                  <a:srgbClr val="59676D"/>
                </a:solidFill>
              </a:defRPr>
            </a:lvl3pPr>
            <a:lvl4pPr>
              <a:buClr>
                <a:srgbClr val="2D979F"/>
              </a:buClr>
              <a:defRPr sz="1200">
                <a:solidFill>
                  <a:srgbClr val="59676D"/>
                </a:solidFill>
              </a:defRPr>
            </a:lvl4pPr>
            <a:lvl5pPr>
              <a:buClr>
                <a:srgbClr val="2D979F"/>
              </a:buClr>
              <a:defRPr sz="1200">
                <a:solidFill>
                  <a:srgbClr val="59676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098" name="Picture 2" descr="A picture containing text&#10;&#10;Description automatically generated">
            <a:extLst>
              <a:ext uri="{FF2B5EF4-FFF2-40B4-BE49-F238E27FC236}">
                <a16:creationId xmlns:a16="http://schemas.microsoft.com/office/drawing/2014/main" id="{79AE33F7-CA58-4C1F-8C96-E5BBE1F855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213" y="6319546"/>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55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E522429F-6AC5-4047-A4DB-624E2699C2AE}"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A08441DA-F3DD-4AC4-BFF8-E5BB4F6A7C69}"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48D9CCEE-4767-4C7F-A4A0-9878CE1D4ADA}"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2C753A21-DBDE-4C49-A2EA-F8562BA7314D}"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4603CE36-EFD4-4964-88CA-F71315190EF3}"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3C5F1A4B-4066-4215-AAFA-568833938D10}"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225BCCF3-38B7-4328-B04C-4C842F70A177}"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2E1438E2-AAD3-4BD3-A807-6D23A7E78C22}"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18/10/relationships/comments" Target="../comments/modernComment_1165_A6C6F53.xm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9.png"/></Relationships>
</file>

<file path=ppt/slides/_rels/slide12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50.png"/></Relationships>
</file>

<file path=ppt/slides/_rels/slide1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65.png"/></Relationships>
</file>

<file path=ppt/slides/_rels/slide13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89.png"/></Relationships>
</file>

<file path=ppt/slides/_rels/slide1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69.png"/></Relationships>
</file>

<file path=ppt/slides/_rels/slide13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90.png"/></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microsoft.com/office/2018/10/relationships/comments" Target="../comments/modernComment_110E_8873322B.xm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142.xml.rels><?xml version="1.0" encoding="UTF-8" standalone="yes"?>
<Relationships xmlns="http://schemas.openxmlformats.org/package/2006/relationships"><Relationship Id="rId3" Type="http://schemas.microsoft.com/office/2018/10/relationships/comments" Target="../comments/modernComment_1112_F7D20F18.xml"/><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196.png"/></Relationships>
</file>

<file path=ppt/slides/_rels/slide14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202.png"/><Relationship Id="rId4" Type="http://schemas.openxmlformats.org/officeDocument/2006/relationships/image" Target="../media/image201.png"/></Relationships>
</file>

<file path=ppt/slides/_rels/slide14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4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15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png"/></Relationships>
</file>

<file path=ppt/slides/_rels/slide15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217.png"/><Relationship Id="rId4" Type="http://schemas.openxmlformats.org/officeDocument/2006/relationships/image" Target="../media/image216.png"/></Relationships>
</file>

<file path=ppt/slides/_rels/slide15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220.png"/><Relationship Id="rId4" Type="http://schemas.openxmlformats.org/officeDocument/2006/relationships/image" Target="../media/image219.png"/></Relationships>
</file>

<file path=ppt/slides/_rels/slide15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222.png"/><Relationship Id="rId4" Type="http://schemas.openxmlformats.org/officeDocument/2006/relationships/image" Target="../media/image221.png"/></Relationships>
</file>

<file path=ppt/slides/_rels/slide1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1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228.png"/></Relationships>
</file>

<file path=ppt/slides/_rels/slide1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23.png"/><Relationship Id="rId4" Type="http://schemas.openxmlformats.org/officeDocument/2006/relationships/image" Target="../media/image233.png"/></Relationships>
</file>

<file path=ppt/slides/_rels/slide16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png"/></Relationships>
</file>

<file path=ppt/slides/_rels/slide165.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40.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1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49.png"/></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17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17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57.png"/></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2F_79C2E08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1B_775BA5B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21_F417FFD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1862"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10482" y="2579627"/>
            <a:ext cx="5081179" cy="1323439"/>
          </a:xfrm>
          <a:prstGeom prst="rect">
            <a:avLst/>
          </a:prstGeom>
          <a:noFill/>
        </p:spPr>
        <p:txBody>
          <a:bodyPr wrap="square" rtlCol="0">
            <a:spAutoFit/>
          </a:bodyPr>
          <a:lstStyle/>
          <a:p>
            <a:pPr algn="ctr"/>
            <a:r>
              <a:rPr lang="en-GB" sz="4000"/>
              <a:t>AGENCY</a:t>
            </a:r>
          </a:p>
          <a:p>
            <a:pPr algn="ctr"/>
            <a:r>
              <a:rPr lang="en-GB" sz="4000"/>
              <a:t>“HOW TO DO GUIDE”</a:t>
            </a:r>
          </a:p>
        </p:txBody>
      </p:sp>
      <p:sp>
        <p:nvSpPr>
          <p:cNvPr id="9" name="Slide Number Placeholder 8">
            <a:extLst>
              <a:ext uri="{FF2B5EF4-FFF2-40B4-BE49-F238E27FC236}">
                <a16:creationId xmlns:a16="http://schemas.microsoft.com/office/drawing/2014/main" id="{99974DAC-AD11-46AF-AFD6-54DC0B5806B9}"/>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1834516"/>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4A1F27D-2C1D-4C2B-87C8-55F9427A3176}"/>
              </a:ext>
            </a:extLst>
          </p:cNvPr>
          <p:cNvPicPr>
            <a:picLocks noChangeAspect="1"/>
          </p:cNvPicPr>
          <p:nvPr/>
        </p:nvPicPr>
        <p:blipFill>
          <a:blip r:embed="rId2"/>
          <a:stretch>
            <a:fillRect/>
          </a:stretch>
        </p:blipFill>
        <p:spPr>
          <a:xfrm>
            <a:off x="638174" y="1917125"/>
            <a:ext cx="6296025" cy="2511566"/>
          </a:xfrm>
          <a:prstGeom prst="rect">
            <a:avLst/>
          </a:prstGeom>
        </p:spPr>
      </p:pic>
      <p:sp>
        <p:nvSpPr>
          <p:cNvPr id="21" name="Rectangle 20">
            <a:extLst>
              <a:ext uri="{FF2B5EF4-FFF2-40B4-BE49-F238E27FC236}">
                <a16:creationId xmlns:a16="http://schemas.microsoft.com/office/drawing/2014/main" id="{F5CEAABB-0A5E-4065-99A5-CCCA5C7ACED4}"/>
              </a:ext>
            </a:extLst>
          </p:cNvPr>
          <p:cNvSpPr/>
          <p:nvPr/>
        </p:nvSpPr>
        <p:spPr>
          <a:xfrm>
            <a:off x="730909" y="3101732"/>
            <a:ext cx="5365090" cy="1045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0" y="1002091"/>
            <a:ext cx="9522782" cy="584775"/>
          </a:xfrm>
          <a:prstGeom prst="rect">
            <a:avLst/>
          </a:prstGeom>
        </p:spPr>
        <p:txBody>
          <a:bodyPr wrap="square" lIns="91440" tIns="45720" rIns="91440" bIns="45720" anchor="t">
            <a:spAutoFit/>
          </a:bodyPr>
          <a:lstStyle/>
          <a:p>
            <a:r>
              <a:rPr lang="en-US" sz="1600"/>
              <a:t>Next, select the ‘Job Cards’ tab and select your desired Job Card(s) from the dropdown list followed by ‘Add’.</a:t>
            </a:r>
          </a:p>
          <a:p>
            <a:r>
              <a:rPr lang="en-US" sz="1600"/>
              <a:t>(</a:t>
            </a:r>
            <a:r>
              <a:rPr lang="en-US" sz="1600" i="1"/>
              <a:t>You can only select and add one Job Card at a time</a:t>
            </a:r>
            <a:r>
              <a:rPr lang="en-US" sz="1600"/>
              <a:t>)</a:t>
            </a:r>
          </a:p>
        </p:txBody>
      </p:sp>
      <p:sp>
        <p:nvSpPr>
          <p:cNvPr id="12" name="Rectangle 11">
            <a:extLst>
              <a:ext uri="{FF2B5EF4-FFF2-40B4-BE49-F238E27FC236}">
                <a16:creationId xmlns:a16="http://schemas.microsoft.com/office/drawing/2014/main" id="{BAD61583-E0E8-4378-8CFE-3E6C1B41B5A0}"/>
              </a:ext>
            </a:extLst>
          </p:cNvPr>
          <p:cNvSpPr/>
          <p:nvPr/>
        </p:nvSpPr>
        <p:spPr>
          <a:xfrm>
            <a:off x="2117705" y="2752289"/>
            <a:ext cx="689013"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4BE3DD-7560-46E9-A6A9-B0F3E09FD269}"/>
              </a:ext>
            </a:extLst>
          </p:cNvPr>
          <p:cNvSpPr/>
          <p:nvPr/>
        </p:nvSpPr>
        <p:spPr>
          <a:xfrm>
            <a:off x="6207092" y="3051291"/>
            <a:ext cx="517665"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CF0022B-0892-49FF-B262-606417D21705}"/>
              </a:ext>
            </a:extLst>
          </p:cNvPr>
          <p:cNvSpPr/>
          <p:nvPr/>
        </p:nvSpPr>
        <p:spPr>
          <a:xfrm>
            <a:off x="555770" y="4754420"/>
            <a:ext cx="4454379" cy="584775"/>
          </a:xfrm>
          <a:prstGeom prst="rect">
            <a:avLst/>
          </a:prstGeom>
        </p:spPr>
        <p:txBody>
          <a:bodyPr wrap="square" lIns="91440" tIns="45720" rIns="91440" bIns="45720" anchor="t">
            <a:spAutoFit/>
          </a:bodyPr>
          <a:lstStyle/>
          <a:p>
            <a:r>
              <a:rPr lang="en-US" sz="1600"/>
              <a:t>The ‘Job Card’ tab will now show a list of any Job Cards you have added to your new reporting group.</a:t>
            </a:r>
          </a:p>
        </p:txBody>
      </p:sp>
      <p:cxnSp>
        <p:nvCxnSpPr>
          <p:cNvPr id="17" name="Straight Arrow Connector 16">
            <a:extLst>
              <a:ext uri="{FF2B5EF4-FFF2-40B4-BE49-F238E27FC236}">
                <a16:creationId xmlns:a16="http://schemas.microsoft.com/office/drawing/2014/main" id="{DD52974C-A03D-4EDD-8E90-A2480DA1E329}"/>
              </a:ext>
            </a:extLst>
          </p:cNvPr>
          <p:cNvCxnSpPr>
            <a:cxnSpLocks/>
          </p:cNvCxnSpPr>
          <p:nvPr/>
        </p:nvCxnSpPr>
        <p:spPr>
          <a:xfrm flipH="1">
            <a:off x="2562224" y="1516441"/>
            <a:ext cx="2443162" cy="1178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92DCCE-240D-4F59-91FF-A49D37B5BEE7}"/>
              </a:ext>
            </a:extLst>
          </p:cNvPr>
          <p:cNvCxnSpPr>
            <a:cxnSpLocks/>
          </p:cNvCxnSpPr>
          <p:nvPr/>
        </p:nvCxnSpPr>
        <p:spPr>
          <a:xfrm flipH="1">
            <a:off x="3047999" y="1516441"/>
            <a:ext cx="1957387" cy="17968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9E7009B-D7EF-4912-8299-8158FEE6CF6C}"/>
              </a:ext>
            </a:extLst>
          </p:cNvPr>
          <p:cNvSpPr/>
          <p:nvPr/>
        </p:nvSpPr>
        <p:spPr>
          <a:xfrm>
            <a:off x="5181598" y="3568066"/>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0D0D289-B88A-4E14-A5D4-B8B402CB413C}"/>
              </a:ext>
            </a:extLst>
          </p:cNvPr>
          <p:cNvPicPr>
            <a:picLocks noChangeAspect="1"/>
          </p:cNvPicPr>
          <p:nvPr/>
        </p:nvPicPr>
        <p:blipFill>
          <a:blip r:embed="rId3"/>
          <a:stretch>
            <a:fillRect/>
          </a:stretch>
        </p:blipFill>
        <p:spPr>
          <a:xfrm>
            <a:off x="5258902" y="3634060"/>
            <a:ext cx="6294922" cy="2528181"/>
          </a:xfrm>
          <a:prstGeom prst="rect">
            <a:avLst/>
          </a:prstGeom>
        </p:spPr>
      </p:pic>
      <p:sp>
        <p:nvSpPr>
          <p:cNvPr id="25" name="Rectangle 24">
            <a:extLst>
              <a:ext uri="{FF2B5EF4-FFF2-40B4-BE49-F238E27FC236}">
                <a16:creationId xmlns:a16="http://schemas.microsoft.com/office/drawing/2014/main" id="{57F3ECDD-B5B7-42CE-8F8C-DC014A5E4607}"/>
              </a:ext>
            </a:extLst>
          </p:cNvPr>
          <p:cNvSpPr/>
          <p:nvPr/>
        </p:nvSpPr>
        <p:spPr>
          <a:xfrm>
            <a:off x="5317161" y="5067293"/>
            <a:ext cx="5880138" cy="564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60C23AC-C187-4766-8CC8-72233EAB354F}"/>
              </a:ext>
            </a:extLst>
          </p:cNvPr>
          <p:cNvCxnSpPr>
            <a:cxnSpLocks/>
          </p:cNvCxnSpPr>
          <p:nvPr/>
        </p:nvCxnSpPr>
        <p:spPr>
          <a:xfrm>
            <a:off x="3047999" y="5461446"/>
            <a:ext cx="20037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33CBD7-5769-4F8C-8F8B-B1C0AC464667}"/>
              </a:ext>
            </a:extLst>
          </p:cNvPr>
          <p:cNvCxnSpPr>
            <a:cxnSpLocks/>
          </p:cNvCxnSpPr>
          <p:nvPr/>
        </p:nvCxnSpPr>
        <p:spPr>
          <a:xfrm flipH="1">
            <a:off x="6577013" y="1449619"/>
            <a:ext cx="2509836" cy="15646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773AD19-D446-4D02-9CFE-9965A7B83D12}"/>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725872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10" name="Slide Number Placeholder 9">
            <a:extLst>
              <a:ext uri="{FF2B5EF4-FFF2-40B4-BE49-F238E27FC236}">
                <a16:creationId xmlns:a16="http://schemas.microsoft.com/office/drawing/2014/main" id="{41B794C1-8415-43FE-856A-2F3403964ED2}"/>
              </a:ext>
            </a:extLst>
          </p:cNvPr>
          <p:cNvSpPr>
            <a:spLocks noGrp="1"/>
          </p:cNvSpPr>
          <p:nvPr>
            <p:ph type="sldNum" sz="quarter" idx="12"/>
          </p:nvPr>
        </p:nvSpPr>
        <p:spPr/>
        <p:txBody>
          <a:bodyPr/>
          <a:lstStyle/>
          <a:p>
            <a:fld id="{6F0C9F74-ED7C-44EF-9CFC-67AAF3EFA2FB}" type="slidenum">
              <a:rPr lang="en-GB" smtClean="0"/>
              <a:t>100</a:t>
            </a:fld>
            <a:endParaRPr lang="en-GB"/>
          </a:p>
        </p:txBody>
      </p:sp>
    </p:spTree>
    <p:extLst>
      <p:ext uri="{BB962C8B-B14F-4D97-AF65-F5344CB8AC3E}">
        <p14:creationId xmlns:p14="http://schemas.microsoft.com/office/powerpoint/2010/main" val="32192034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CA6D59D4-5A27-4DD3-B675-EE37184CB66C}"/>
              </a:ext>
            </a:extLst>
          </p:cNvPr>
          <p:cNvSpPr>
            <a:spLocks noGrp="1"/>
          </p:cNvSpPr>
          <p:nvPr>
            <p:ph type="sldNum" sz="quarter" idx="12"/>
          </p:nvPr>
        </p:nvSpPr>
        <p:spPr/>
        <p:txBody>
          <a:bodyPr/>
          <a:lstStyle/>
          <a:p>
            <a:fld id="{6F0C9F74-ED7C-44EF-9CFC-67AAF3EFA2FB}" type="slidenum">
              <a:rPr lang="en-GB" smtClean="0"/>
              <a:t>101</a:t>
            </a:fld>
            <a:endParaRPr lang="en-GB"/>
          </a:p>
        </p:txBody>
      </p:sp>
    </p:spTree>
    <p:extLst>
      <p:ext uri="{BB962C8B-B14F-4D97-AF65-F5344CB8AC3E}">
        <p14:creationId xmlns:p14="http://schemas.microsoft.com/office/powerpoint/2010/main" val="40517652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B041820F-46B5-4EC7-B894-44FEA6BBB55D}"/>
              </a:ext>
            </a:extLst>
          </p:cNvPr>
          <p:cNvSpPr>
            <a:spLocks noGrp="1"/>
          </p:cNvSpPr>
          <p:nvPr>
            <p:ph type="sldNum" sz="quarter" idx="12"/>
          </p:nvPr>
        </p:nvSpPr>
        <p:spPr/>
        <p:txBody>
          <a:bodyPr/>
          <a:lstStyle/>
          <a:p>
            <a:fld id="{6F0C9F74-ED7C-44EF-9CFC-67AAF3EFA2FB}" type="slidenum">
              <a:rPr lang="en-GB" smtClean="0"/>
              <a:t>102</a:t>
            </a:fld>
            <a:endParaRPr lang="en-GB"/>
          </a:p>
        </p:txBody>
      </p:sp>
    </p:spTree>
    <p:extLst>
      <p:ext uri="{BB962C8B-B14F-4D97-AF65-F5344CB8AC3E}">
        <p14:creationId xmlns:p14="http://schemas.microsoft.com/office/powerpoint/2010/main" val="10914514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11" name="Slide Number Placeholder 10">
            <a:extLst>
              <a:ext uri="{FF2B5EF4-FFF2-40B4-BE49-F238E27FC236}">
                <a16:creationId xmlns:a16="http://schemas.microsoft.com/office/drawing/2014/main" id="{117295EE-BCCF-43C3-B225-3F168BB26B01}"/>
              </a:ext>
            </a:extLst>
          </p:cNvPr>
          <p:cNvSpPr>
            <a:spLocks noGrp="1"/>
          </p:cNvSpPr>
          <p:nvPr>
            <p:ph type="sldNum" sz="quarter" idx="12"/>
          </p:nvPr>
        </p:nvSpPr>
        <p:spPr/>
        <p:txBody>
          <a:bodyPr/>
          <a:lstStyle/>
          <a:p>
            <a:fld id="{6F0C9F74-ED7C-44EF-9CFC-67AAF3EFA2FB}" type="slidenum">
              <a:rPr lang="en-GB" smtClean="0"/>
              <a:t>103</a:t>
            </a:fld>
            <a:endParaRPr lang="en-GB"/>
          </a:p>
        </p:txBody>
      </p:sp>
    </p:spTree>
    <p:extLst>
      <p:ext uri="{BB962C8B-B14F-4D97-AF65-F5344CB8AC3E}">
        <p14:creationId xmlns:p14="http://schemas.microsoft.com/office/powerpoint/2010/main" val="2686493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11" name="Slide Number Placeholder 10">
            <a:extLst>
              <a:ext uri="{FF2B5EF4-FFF2-40B4-BE49-F238E27FC236}">
                <a16:creationId xmlns:a16="http://schemas.microsoft.com/office/drawing/2014/main" id="{1FF1F111-3154-4A1B-B63E-8E5001977ABF}"/>
              </a:ext>
            </a:extLst>
          </p:cNvPr>
          <p:cNvSpPr>
            <a:spLocks noGrp="1"/>
          </p:cNvSpPr>
          <p:nvPr>
            <p:ph type="sldNum" sz="quarter" idx="12"/>
          </p:nvPr>
        </p:nvSpPr>
        <p:spPr/>
        <p:txBody>
          <a:bodyPr/>
          <a:lstStyle/>
          <a:p>
            <a:fld id="{6F0C9F74-ED7C-44EF-9CFC-67AAF3EFA2FB}" type="slidenum">
              <a:rPr lang="en-GB" smtClean="0"/>
              <a:t>104</a:t>
            </a:fld>
            <a:endParaRPr lang="en-GB"/>
          </a:p>
        </p:txBody>
      </p:sp>
    </p:spTree>
    <p:extLst>
      <p:ext uri="{BB962C8B-B14F-4D97-AF65-F5344CB8AC3E}">
        <p14:creationId xmlns:p14="http://schemas.microsoft.com/office/powerpoint/2010/main" val="12852214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10" name="Slide Number Placeholder 9">
            <a:extLst>
              <a:ext uri="{FF2B5EF4-FFF2-40B4-BE49-F238E27FC236}">
                <a16:creationId xmlns:a16="http://schemas.microsoft.com/office/drawing/2014/main" id="{8EFD9D86-9DDE-43C4-B305-E2905B91E168}"/>
              </a:ext>
            </a:extLst>
          </p:cNvPr>
          <p:cNvSpPr>
            <a:spLocks noGrp="1"/>
          </p:cNvSpPr>
          <p:nvPr>
            <p:ph type="sldNum" sz="quarter" idx="12"/>
          </p:nvPr>
        </p:nvSpPr>
        <p:spPr/>
        <p:txBody>
          <a:bodyPr/>
          <a:lstStyle/>
          <a:p>
            <a:fld id="{6F0C9F74-ED7C-44EF-9CFC-67AAF3EFA2FB}" type="slidenum">
              <a:rPr lang="en-GB" smtClean="0"/>
              <a:t>105</a:t>
            </a:fld>
            <a:endParaRPr lang="en-GB"/>
          </a:p>
        </p:txBody>
      </p:sp>
    </p:spTree>
    <p:extLst>
      <p:ext uri="{BB962C8B-B14F-4D97-AF65-F5344CB8AC3E}">
        <p14:creationId xmlns:p14="http://schemas.microsoft.com/office/powerpoint/2010/main" val="19353871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11388" y="4753035"/>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16456" y="2679477"/>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02979" y="2763761"/>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149064" y="5291644"/>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02979" y="5043370"/>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95EBBE82-DE6B-4053-9D1B-379ECF329BE4}"/>
              </a:ext>
            </a:extLst>
          </p:cNvPr>
          <p:cNvSpPr>
            <a:spLocks noGrp="1"/>
          </p:cNvSpPr>
          <p:nvPr>
            <p:ph type="sldNum" sz="quarter" idx="12"/>
          </p:nvPr>
        </p:nvSpPr>
        <p:spPr/>
        <p:txBody>
          <a:bodyPr/>
          <a:lstStyle/>
          <a:p>
            <a:fld id="{6F0C9F74-ED7C-44EF-9CFC-67AAF3EFA2FB}" type="slidenum">
              <a:rPr lang="en-GB" smtClean="0"/>
              <a:t>106</a:t>
            </a:fld>
            <a:endParaRPr lang="en-GB"/>
          </a:p>
        </p:txBody>
      </p:sp>
    </p:spTree>
    <p:extLst>
      <p:ext uri="{BB962C8B-B14F-4D97-AF65-F5344CB8AC3E}">
        <p14:creationId xmlns:p14="http://schemas.microsoft.com/office/powerpoint/2010/main" val="30903192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3A45D87-FFE8-4AF0-9D54-C278BC177672}"/>
              </a:ext>
            </a:extLst>
          </p:cNvPr>
          <p:cNvSpPr>
            <a:spLocks noGrp="1"/>
          </p:cNvSpPr>
          <p:nvPr>
            <p:ph type="sldNum" sz="quarter" idx="12"/>
          </p:nvPr>
        </p:nvSpPr>
        <p:spPr/>
        <p:txBody>
          <a:bodyPr/>
          <a:lstStyle/>
          <a:p>
            <a:fld id="{6F0C9F74-ED7C-44EF-9CFC-67AAF3EFA2FB}" type="slidenum">
              <a:rPr lang="en-GB" smtClean="0"/>
              <a:t>107</a:t>
            </a:fld>
            <a:endParaRPr lang="en-GB"/>
          </a:p>
        </p:txBody>
      </p:sp>
    </p:spTree>
    <p:extLst>
      <p:ext uri="{BB962C8B-B14F-4D97-AF65-F5344CB8AC3E}">
        <p14:creationId xmlns:p14="http://schemas.microsoft.com/office/powerpoint/2010/main" val="13330497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INVOICES</a:t>
            </a:r>
          </a:p>
          <a:p>
            <a:endParaRPr lang="en-GB" sz="4800"/>
          </a:p>
        </p:txBody>
      </p:sp>
      <p:sp>
        <p:nvSpPr>
          <p:cNvPr id="10" name="Slide Number Placeholder 9">
            <a:extLst>
              <a:ext uri="{FF2B5EF4-FFF2-40B4-BE49-F238E27FC236}">
                <a16:creationId xmlns:a16="http://schemas.microsoft.com/office/drawing/2014/main" id="{521BE2E6-1B24-46AF-B29B-2FDFC0F47744}"/>
              </a:ext>
            </a:extLst>
          </p:cNvPr>
          <p:cNvSpPr>
            <a:spLocks noGrp="1"/>
          </p:cNvSpPr>
          <p:nvPr>
            <p:ph type="sldNum" sz="quarter" idx="12"/>
          </p:nvPr>
        </p:nvSpPr>
        <p:spPr/>
        <p:txBody>
          <a:bodyPr/>
          <a:lstStyle/>
          <a:p>
            <a:fld id="{6F0C9F74-ED7C-44EF-9CFC-67AAF3EFA2FB}" type="slidenum">
              <a:rPr lang="en-GB" smtClean="0"/>
              <a:t>108</a:t>
            </a:fld>
            <a:endParaRPr lang="en-GB"/>
          </a:p>
        </p:txBody>
      </p:sp>
    </p:spTree>
    <p:extLst>
      <p:ext uri="{BB962C8B-B14F-4D97-AF65-F5344CB8AC3E}">
        <p14:creationId xmlns:p14="http://schemas.microsoft.com/office/powerpoint/2010/main" val="14871209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CD045-D26F-4B3B-96DB-D960F4961796}"/>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Rectangle 5">
            <a:extLst>
              <a:ext uri="{FF2B5EF4-FFF2-40B4-BE49-F238E27FC236}">
                <a16:creationId xmlns:a16="http://schemas.microsoft.com/office/drawing/2014/main" id="{70E2AEA4-A05A-46A9-96D0-C8F0055E2D64}"/>
              </a:ext>
            </a:extLst>
          </p:cNvPr>
          <p:cNvSpPr/>
          <p:nvPr/>
        </p:nvSpPr>
        <p:spPr>
          <a:xfrm>
            <a:off x="1417741" y="2525087"/>
            <a:ext cx="7074938" cy="354434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7E3CDBF-BADA-45A7-A322-3F958BE7A668}"/>
              </a:ext>
            </a:extLst>
          </p:cNvPr>
          <p:cNvPicPr>
            <a:picLocks noChangeAspect="1"/>
          </p:cNvPicPr>
          <p:nvPr/>
        </p:nvPicPr>
        <p:blipFill>
          <a:blip r:embed="rId2"/>
          <a:stretch>
            <a:fillRect/>
          </a:stretch>
        </p:blipFill>
        <p:spPr>
          <a:xfrm>
            <a:off x="1483966" y="2598490"/>
            <a:ext cx="6942487" cy="3397541"/>
          </a:xfrm>
          <a:prstGeom prst="rect">
            <a:avLst/>
          </a:prstGeom>
        </p:spPr>
      </p:pic>
      <p:sp>
        <p:nvSpPr>
          <p:cNvPr id="7" name="TextBox 6">
            <a:extLst>
              <a:ext uri="{FF2B5EF4-FFF2-40B4-BE49-F238E27FC236}">
                <a16:creationId xmlns:a16="http://schemas.microsoft.com/office/drawing/2014/main" id="{2E613461-5CEF-40EE-AD5C-AB161F8EBA1D}"/>
              </a:ext>
            </a:extLst>
          </p:cNvPr>
          <p:cNvSpPr txBox="1"/>
          <p:nvPr/>
        </p:nvSpPr>
        <p:spPr>
          <a:xfrm>
            <a:off x="1124125" y="1031846"/>
            <a:ext cx="7466202" cy="646331"/>
          </a:xfrm>
          <a:prstGeom prst="rect">
            <a:avLst/>
          </a:prstGeom>
          <a:noFill/>
        </p:spPr>
        <p:txBody>
          <a:bodyPr wrap="square" rtlCol="0">
            <a:spAutoFit/>
          </a:bodyPr>
          <a:lstStyle/>
          <a:p>
            <a:r>
              <a:rPr lang="en-GB"/>
              <a:t>On your finance page go to your Invoices and once you have processed the hours you need to click on invoices.</a:t>
            </a:r>
          </a:p>
        </p:txBody>
      </p:sp>
      <p:sp>
        <p:nvSpPr>
          <p:cNvPr id="8" name="Rectangle 7">
            <a:extLst>
              <a:ext uri="{FF2B5EF4-FFF2-40B4-BE49-F238E27FC236}">
                <a16:creationId xmlns:a16="http://schemas.microsoft.com/office/drawing/2014/main" id="{5148A4FC-7AE0-4A79-AA81-51345CC81BAB}"/>
              </a:ext>
            </a:extLst>
          </p:cNvPr>
          <p:cNvSpPr/>
          <p:nvPr/>
        </p:nvSpPr>
        <p:spPr>
          <a:xfrm>
            <a:off x="3288484" y="3359791"/>
            <a:ext cx="394283"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378B38-8F1A-4588-B057-2E52F1756C5B}"/>
              </a:ext>
            </a:extLst>
          </p:cNvPr>
          <p:cNvSpPr/>
          <p:nvPr/>
        </p:nvSpPr>
        <p:spPr>
          <a:xfrm>
            <a:off x="3717721" y="3359791"/>
            <a:ext cx="792135"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144F140-83D4-42EA-9CB4-FCBABBDB697C}"/>
              </a:ext>
            </a:extLst>
          </p:cNvPr>
          <p:cNvCxnSpPr>
            <a:cxnSpLocks/>
          </p:cNvCxnSpPr>
          <p:nvPr/>
        </p:nvCxnSpPr>
        <p:spPr>
          <a:xfrm>
            <a:off x="3447875" y="1593908"/>
            <a:ext cx="37750"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17B8BC-71DB-48D0-B549-F622FC0DF27B}"/>
              </a:ext>
            </a:extLst>
          </p:cNvPr>
          <p:cNvCxnSpPr>
            <a:cxnSpLocks/>
          </p:cNvCxnSpPr>
          <p:nvPr/>
        </p:nvCxnSpPr>
        <p:spPr>
          <a:xfrm>
            <a:off x="3447875" y="1593908"/>
            <a:ext cx="570452"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6676D72-E18C-4F15-A0C7-B58AB89F0092}"/>
              </a:ext>
            </a:extLst>
          </p:cNvPr>
          <p:cNvSpPr/>
          <p:nvPr/>
        </p:nvSpPr>
        <p:spPr>
          <a:xfrm>
            <a:off x="3288484" y="5468224"/>
            <a:ext cx="4865615" cy="299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83433D-F749-4B8B-9DD6-EB3B4C9A78B2}"/>
              </a:ext>
            </a:extLst>
          </p:cNvPr>
          <p:cNvSpPr/>
          <p:nvPr/>
        </p:nvSpPr>
        <p:spPr>
          <a:xfrm>
            <a:off x="3447875" y="4297260"/>
            <a:ext cx="866673" cy="109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B6A6ACA8-9436-4B78-8687-43FB071DE4D9}"/>
              </a:ext>
            </a:extLst>
          </p:cNvPr>
          <p:cNvSpPr>
            <a:spLocks noGrp="1"/>
          </p:cNvSpPr>
          <p:nvPr>
            <p:ph type="sldNum" sz="quarter" idx="12"/>
          </p:nvPr>
        </p:nvSpPr>
        <p:spPr/>
        <p:txBody>
          <a:bodyPr/>
          <a:lstStyle/>
          <a:p>
            <a:fld id="{6F0C9F74-ED7C-44EF-9CFC-67AAF3EFA2FB}" type="slidenum">
              <a:rPr lang="en-GB" smtClean="0"/>
              <a:t>109</a:t>
            </a:fld>
            <a:endParaRPr lang="en-GB"/>
          </a:p>
        </p:txBody>
      </p:sp>
    </p:spTree>
    <p:extLst>
      <p:ext uri="{BB962C8B-B14F-4D97-AF65-F5344CB8AC3E}">
        <p14:creationId xmlns:p14="http://schemas.microsoft.com/office/powerpoint/2010/main" val="295131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7009B-D7EF-4912-8299-8158FEE6CF6C}"/>
              </a:ext>
            </a:extLst>
          </p:cNvPr>
          <p:cNvSpPr/>
          <p:nvPr/>
        </p:nvSpPr>
        <p:spPr>
          <a:xfrm>
            <a:off x="5153024" y="4281543"/>
            <a:ext cx="6483204" cy="199072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0D51CBC-5199-4F1E-AE8F-77D8938BE61B}"/>
              </a:ext>
            </a:extLst>
          </p:cNvPr>
          <p:cNvPicPr>
            <a:picLocks noChangeAspect="1"/>
          </p:cNvPicPr>
          <p:nvPr/>
        </p:nvPicPr>
        <p:blipFill>
          <a:blip r:embed="rId2"/>
          <a:stretch>
            <a:fillRect/>
          </a:stretch>
        </p:blipFill>
        <p:spPr>
          <a:xfrm>
            <a:off x="5229224" y="4343759"/>
            <a:ext cx="6289050" cy="1861832"/>
          </a:xfrm>
          <a:prstGeom prst="rect">
            <a:avLst/>
          </a:prstGeom>
        </p:spPr>
      </p:pic>
      <p:sp>
        <p:nvSpPr>
          <p:cNvPr id="15" name="Rectangle 14">
            <a:extLst>
              <a:ext uri="{FF2B5EF4-FFF2-40B4-BE49-F238E27FC236}">
                <a16:creationId xmlns:a16="http://schemas.microsoft.com/office/drawing/2014/main" id="{A6E24D4E-CEAE-4736-9FF5-B6465FAEA231}"/>
              </a:ext>
            </a:extLst>
          </p:cNvPr>
          <p:cNvSpPr/>
          <p:nvPr/>
        </p:nvSpPr>
        <p:spPr>
          <a:xfrm>
            <a:off x="555770" y="1875613"/>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0D0D289-B88A-4E14-A5D4-B8B402CB413C}"/>
              </a:ext>
            </a:extLst>
          </p:cNvPr>
          <p:cNvPicPr>
            <a:picLocks noChangeAspect="1"/>
          </p:cNvPicPr>
          <p:nvPr/>
        </p:nvPicPr>
        <p:blipFill>
          <a:blip r:embed="rId3"/>
          <a:stretch>
            <a:fillRect/>
          </a:stretch>
        </p:blipFill>
        <p:spPr>
          <a:xfrm>
            <a:off x="635624" y="1951131"/>
            <a:ext cx="6294922" cy="2528181"/>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When you are happy with your Reporting Group, click ‘Create’ to save it.</a:t>
            </a:r>
          </a:p>
        </p:txBody>
      </p:sp>
      <p:sp>
        <p:nvSpPr>
          <p:cNvPr id="22" name="Rectangle 21">
            <a:extLst>
              <a:ext uri="{FF2B5EF4-FFF2-40B4-BE49-F238E27FC236}">
                <a16:creationId xmlns:a16="http://schemas.microsoft.com/office/drawing/2014/main" id="{0E4BE3DD-7560-46E9-A6A9-B0F3E09FD269}"/>
              </a:ext>
            </a:extLst>
          </p:cNvPr>
          <p:cNvSpPr/>
          <p:nvPr/>
        </p:nvSpPr>
        <p:spPr>
          <a:xfrm>
            <a:off x="6286046" y="4208296"/>
            <a:ext cx="569432"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CF0022B-0892-49FF-B262-606417D21705}"/>
              </a:ext>
            </a:extLst>
          </p:cNvPr>
          <p:cNvSpPr/>
          <p:nvPr/>
        </p:nvSpPr>
        <p:spPr>
          <a:xfrm>
            <a:off x="555770" y="4795517"/>
            <a:ext cx="4454379" cy="830997"/>
          </a:xfrm>
          <a:prstGeom prst="rect">
            <a:avLst/>
          </a:prstGeom>
        </p:spPr>
        <p:txBody>
          <a:bodyPr wrap="square" lIns="91440" tIns="45720" rIns="91440" bIns="45720" anchor="t">
            <a:spAutoFit/>
          </a:bodyPr>
          <a:lstStyle/>
          <a:p>
            <a:r>
              <a:rPr lang="en-US" sz="1600"/>
              <a:t>A brief message will appear at the top of the page showing that your reporting group has been created.</a:t>
            </a:r>
          </a:p>
        </p:txBody>
      </p:sp>
      <p:cxnSp>
        <p:nvCxnSpPr>
          <p:cNvPr id="17" name="Straight Arrow Connector 16">
            <a:extLst>
              <a:ext uri="{FF2B5EF4-FFF2-40B4-BE49-F238E27FC236}">
                <a16:creationId xmlns:a16="http://schemas.microsoft.com/office/drawing/2014/main" id="{DD52974C-A03D-4EDD-8E90-A2480DA1E329}"/>
              </a:ext>
            </a:extLst>
          </p:cNvPr>
          <p:cNvCxnSpPr>
            <a:cxnSpLocks/>
          </p:cNvCxnSpPr>
          <p:nvPr/>
        </p:nvCxnSpPr>
        <p:spPr>
          <a:xfrm>
            <a:off x="6491286" y="1456660"/>
            <a:ext cx="0" cy="2653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7F3ECDD-B5B7-42CE-8F8C-DC014A5E4607}"/>
              </a:ext>
            </a:extLst>
          </p:cNvPr>
          <p:cNvSpPr/>
          <p:nvPr/>
        </p:nvSpPr>
        <p:spPr>
          <a:xfrm>
            <a:off x="7282488" y="4339279"/>
            <a:ext cx="2292194" cy="2549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60C23AC-C187-4766-8CC8-72233EAB354F}"/>
              </a:ext>
            </a:extLst>
          </p:cNvPr>
          <p:cNvCxnSpPr>
            <a:cxnSpLocks/>
          </p:cNvCxnSpPr>
          <p:nvPr/>
        </p:nvCxnSpPr>
        <p:spPr>
          <a:xfrm flipV="1">
            <a:off x="4219574" y="4538716"/>
            <a:ext cx="2990850" cy="971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6692278-D950-477D-9EA1-17E755461337}"/>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41523688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30BA34-0F2D-4CCE-AF41-13231510DA5F}"/>
              </a:ext>
            </a:extLst>
          </p:cNvPr>
          <p:cNvSpPr/>
          <p:nvPr/>
        </p:nvSpPr>
        <p:spPr>
          <a:xfrm>
            <a:off x="1531119" y="1929469"/>
            <a:ext cx="7313897" cy="39211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D9539CE-50B3-4794-B9B3-C4C42A37EB67}"/>
              </a:ext>
            </a:extLst>
          </p:cNvPr>
          <p:cNvPicPr>
            <a:picLocks noChangeAspect="1"/>
          </p:cNvPicPr>
          <p:nvPr/>
        </p:nvPicPr>
        <p:blipFill>
          <a:blip r:embed="rId2"/>
          <a:stretch>
            <a:fillRect/>
          </a:stretch>
        </p:blipFill>
        <p:spPr>
          <a:xfrm>
            <a:off x="1600086" y="2013358"/>
            <a:ext cx="7158021" cy="3749879"/>
          </a:xfrm>
          <a:prstGeom prst="rect">
            <a:avLst/>
          </a:prstGeom>
        </p:spPr>
      </p:pic>
      <p:sp>
        <p:nvSpPr>
          <p:cNvPr id="5" name="TextBox 4">
            <a:extLst>
              <a:ext uri="{FF2B5EF4-FFF2-40B4-BE49-F238E27FC236}">
                <a16:creationId xmlns:a16="http://schemas.microsoft.com/office/drawing/2014/main" id="{0572049E-1E1A-4F0B-9297-B5311F6AA07B}"/>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TextBox 5">
            <a:extLst>
              <a:ext uri="{FF2B5EF4-FFF2-40B4-BE49-F238E27FC236}">
                <a16:creationId xmlns:a16="http://schemas.microsoft.com/office/drawing/2014/main" id="{C63A90BE-DCF9-439B-80B3-CD1DD54E04B3}"/>
              </a:ext>
            </a:extLst>
          </p:cNvPr>
          <p:cNvSpPr txBox="1"/>
          <p:nvPr/>
        </p:nvSpPr>
        <p:spPr>
          <a:xfrm>
            <a:off x="1803633" y="1048624"/>
            <a:ext cx="6853806" cy="369332"/>
          </a:xfrm>
          <a:prstGeom prst="rect">
            <a:avLst/>
          </a:prstGeom>
          <a:noFill/>
        </p:spPr>
        <p:txBody>
          <a:bodyPr wrap="square" rtlCol="0">
            <a:spAutoFit/>
          </a:bodyPr>
          <a:lstStyle/>
          <a:p>
            <a:r>
              <a:rPr lang="en-GB"/>
              <a:t>Once you have created your invoice you will see created on the profile. </a:t>
            </a:r>
          </a:p>
        </p:txBody>
      </p:sp>
      <p:cxnSp>
        <p:nvCxnSpPr>
          <p:cNvPr id="7" name="Straight Arrow Connector 6">
            <a:extLst>
              <a:ext uri="{FF2B5EF4-FFF2-40B4-BE49-F238E27FC236}">
                <a16:creationId xmlns:a16="http://schemas.microsoft.com/office/drawing/2014/main" id="{E5CF97FA-4BF6-4628-B6FB-1C82ED1F2248}"/>
              </a:ext>
            </a:extLst>
          </p:cNvPr>
          <p:cNvCxnSpPr>
            <a:cxnSpLocks/>
          </p:cNvCxnSpPr>
          <p:nvPr/>
        </p:nvCxnSpPr>
        <p:spPr>
          <a:xfrm>
            <a:off x="3531765" y="1417956"/>
            <a:ext cx="1904301" cy="2558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A9B32B-D6AA-4019-A19A-D7B4DA9D7E76}"/>
              </a:ext>
            </a:extLst>
          </p:cNvPr>
          <p:cNvSpPr/>
          <p:nvPr/>
        </p:nvSpPr>
        <p:spPr>
          <a:xfrm>
            <a:off x="3640822" y="4018327"/>
            <a:ext cx="763398" cy="1115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1928EA-9F40-4C38-A6F6-63BC0065C526}"/>
              </a:ext>
            </a:extLst>
          </p:cNvPr>
          <p:cNvSpPr/>
          <p:nvPr/>
        </p:nvSpPr>
        <p:spPr>
          <a:xfrm>
            <a:off x="5370990" y="4018327"/>
            <a:ext cx="372862" cy="1192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F3E0BF3F-3A16-4DCD-A82B-FDA9E936ECA6}"/>
              </a:ext>
            </a:extLst>
          </p:cNvPr>
          <p:cNvSpPr>
            <a:spLocks noGrp="1"/>
          </p:cNvSpPr>
          <p:nvPr>
            <p:ph type="sldNum" sz="quarter" idx="12"/>
          </p:nvPr>
        </p:nvSpPr>
        <p:spPr/>
        <p:txBody>
          <a:bodyPr/>
          <a:lstStyle/>
          <a:p>
            <a:fld id="{6F0C9F74-ED7C-44EF-9CFC-67AAF3EFA2FB}" type="slidenum">
              <a:rPr lang="en-GB" smtClean="0"/>
              <a:t>110</a:t>
            </a:fld>
            <a:endParaRPr lang="en-GB"/>
          </a:p>
        </p:txBody>
      </p:sp>
    </p:spTree>
    <p:extLst>
      <p:ext uri="{BB962C8B-B14F-4D97-AF65-F5344CB8AC3E}">
        <p14:creationId xmlns:p14="http://schemas.microsoft.com/office/powerpoint/2010/main" val="5837382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10" name="Slide Number Placeholder 9">
            <a:extLst>
              <a:ext uri="{FF2B5EF4-FFF2-40B4-BE49-F238E27FC236}">
                <a16:creationId xmlns:a16="http://schemas.microsoft.com/office/drawing/2014/main" id="{B6D19286-DEE0-4277-8EBA-015468BCD9F8}"/>
              </a:ext>
            </a:extLst>
          </p:cNvPr>
          <p:cNvSpPr>
            <a:spLocks noGrp="1"/>
          </p:cNvSpPr>
          <p:nvPr>
            <p:ph type="sldNum" sz="quarter" idx="12"/>
          </p:nvPr>
        </p:nvSpPr>
        <p:spPr/>
        <p:txBody>
          <a:bodyPr/>
          <a:lstStyle/>
          <a:p>
            <a:fld id="{6F0C9F74-ED7C-44EF-9CFC-67AAF3EFA2FB}" type="slidenum">
              <a:rPr lang="en-GB" smtClean="0"/>
              <a:t>111</a:t>
            </a:fld>
            <a:endParaRPr lang="en-GB"/>
          </a:p>
        </p:txBody>
      </p:sp>
    </p:spTree>
    <p:extLst>
      <p:ext uri="{BB962C8B-B14F-4D97-AF65-F5344CB8AC3E}">
        <p14:creationId xmlns:p14="http://schemas.microsoft.com/office/powerpoint/2010/main" val="1231625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7" name="Slide Number Placeholder 6">
            <a:extLst>
              <a:ext uri="{FF2B5EF4-FFF2-40B4-BE49-F238E27FC236}">
                <a16:creationId xmlns:a16="http://schemas.microsoft.com/office/drawing/2014/main" id="{58442ACC-02F2-4E1D-B3EB-FC05999F1B91}"/>
              </a:ext>
            </a:extLst>
          </p:cNvPr>
          <p:cNvSpPr>
            <a:spLocks noGrp="1"/>
          </p:cNvSpPr>
          <p:nvPr>
            <p:ph type="sldNum" sz="quarter" idx="12"/>
          </p:nvPr>
        </p:nvSpPr>
        <p:spPr/>
        <p:txBody>
          <a:bodyPr/>
          <a:lstStyle/>
          <a:p>
            <a:fld id="{6F0C9F74-ED7C-44EF-9CFC-67AAF3EFA2FB}" type="slidenum">
              <a:rPr lang="en-GB" smtClean="0"/>
              <a:t>112</a:t>
            </a:fld>
            <a:endParaRPr lang="en-GB"/>
          </a:p>
        </p:txBody>
      </p:sp>
    </p:spTree>
    <p:extLst>
      <p:ext uri="{BB962C8B-B14F-4D97-AF65-F5344CB8AC3E}">
        <p14:creationId xmlns:p14="http://schemas.microsoft.com/office/powerpoint/2010/main" val="109180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5028038" y="2593432"/>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8752"/>
          <a:stretch/>
        </p:blipFill>
        <p:spPr>
          <a:xfrm>
            <a:off x="5168601" y="2696175"/>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7008487" y="5469254"/>
            <a:ext cx="4278638"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V="1">
            <a:off x="3724275" y="5599767"/>
            <a:ext cx="3124200" cy="204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153550" y="5599767"/>
            <a:ext cx="2728818" cy="584775"/>
          </a:xfrm>
          <a:prstGeom prst="rect">
            <a:avLst/>
          </a:prstGeom>
        </p:spPr>
        <p:txBody>
          <a:bodyPr wrap="square">
            <a:spAutoFit/>
          </a:bodyPr>
          <a:lstStyle/>
          <a:p>
            <a:pPr algn="ctr"/>
            <a:r>
              <a:rPr lang="en-US" sz="1600" dirty="0"/>
              <a:t>Next click on the workers timesheet</a:t>
            </a:r>
          </a:p>
        </p:txBody>
      </p:sp>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F63DDBE-7ED2-4E79-943A-732AEA197816}"/>
              </a:ext>
            </a:extLst>
          </p:cNvPr>
          <p:cNvSpPr>
            <a:spLocks noGrp="1"/>
          </p:cNvSpPr>
          <p:nvPr>
            <p:ph type="sldNum" sz="quarter" idx="12"/>
          </p:nvPr>
        </p:nvSpPr>
        <p:spPr/>
        <p:txBody>
          <a:bodyPr/>
          <a:lstStyle/>
          <a:p>
            <a:fld id="{6F0C9F74-ED7C-44EF-9CFC-67AAF3EFA2FB}" type="slidenum">
              <a:rPr lang="en-GB" smtClean="0"/>
              <a:t>113</a:t>
            </a:fld>
            <a:endParaRPr lang="en-GB"/>
          </a:p>
        </p:txBody>
      </p:sp>
    </p:spTree>
    <p:extLst>
      <p:ext uri="{BB962C8B-B14F-4D97-AF65-F5344CB8AC3E}">
        <p14:creationId xmlns:p14="http://schemas.microsoft.com/office/powerpoint/2010/main" val="174878547"/>
      </p:ext>
    </p:extLst>
  </p:cSld>
  <p:clrMapOvr>
    <a:masterClrMapping/>
  </p:clrMapOvr>
  <p:extLst>
    <p:ext uri="{6950BFC3-D8DA-4A85-94F7-54DA5524770B}">
      <p188:commentRel xmlns:p188="http://schemas.microsoft.com/office/powerpoint/2018/8/main" r:id="rId3"/>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13E6CB-8E6D-4326-909D-009771857459}"/>
              </a:ext>
            </a:extLst>
          </p:cNvPr>
          <p:cNvSpPr/>
          <p:nvPr/>
        </p:nvSpPr>
        <p:spPr>
          <a:xfrm>
            <a:off x="6095999" y="2070956"/>
            <a:ext cx="3767091" cy="300707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EBAE35-1291-4D89-967F-59A93EDDFF8B}"/>
              </a:ext>
            </a:extLst>
          </p:cNvPr>
          <p:cNvSpPr/>
          <p:nvPr/>
        </p:nvSpPr>
        <p:spPr>
          <a:xfrm>
            <a:off x="747233" y="1926453"/>
            <a:ext cx="4978864" cy="439444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dirty="0">
                <a:solidFill>
                  <a:srgbClr val="92D050"/>
                </a:solidFill>
                <a:latin typeface="+mn-lt"/>
              </a:rPr>
              <a:t>How Do I Add A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6885047" cy="338554"/>
          </a:xfrm>
          <a:prstGeom prst="rect">
            <a:avLst/>
          </a:prstGeom>
        </p:spPr>
        <p:txBody>
          <a:bodyPr wrap="square" lIns="91440" tIns="45720" rIns="91440" bIns="45720" anchor="t">
            <a:spAutoFit/>
          </a:bodyPr>
          <a:lstStyle/>
          <a:p>
            <a:r>
              <a:rPr lang="en-US" sz="1600" dirty="0"/>
              <a:t>Click on Shift details to open the workers detail to add your bonus. </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24794" y="202522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3256552"/>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flipH="1">
            <a:off x="1361276" y="1811045"/>
            <a:ext cx="367277" cy="1445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114</a:t>
            </a:fld>
            <a:endParaRPr lang="en-GB"/>
          </a:p>
        </p:txBody>
      </p:sp>
      <p:pic>
        <p:nvPicPr>
          <p:cNvPr id="8" name="Picture 7">
            <a:extLst>
              <a:ext uri="{FF2B5EF4-FFF2-40B4-BE49-F238E27FC236}">
                <a16:creationId xmlns:a16="http://schemas.microsoft.com/office/drawing/2014/main" id="{7B8CC592-DBD0-4B01-AB3A-4B5EC8F11811}"/>
              </a:ext>
            </a:extLst>
          </p:cNvPr>
          <p:cNvPicPr>
            <a:picLocks noChangeAspect="1"/>
          </p:cNvPicPr>
          <p:nvPr/>
        </p:nvPicPr>
        <p:blipFill>
          <a:blip r:embed="rId4"/>
          <a:stretch>
            <a:fillRect/>
          </a:stretch>
        </p:blipFill>
        <p:spPr>
          <a:xfrm>
            <a:off x="6185018" y="2127087"/>
            <a:ext cx="3607326" cy="2871220"/>
          </a:xfrm>
          <a:prstGeom prst="rect">
            <a:avLst/>
          </a:prstGeom>
        </p:spPr>
      </p:pic>
      <p:sp>
        <p:nvSpPr>
          <p:cNvPr id="10" name="Rectangle 9">
            <a:extLst>
              <a:ext uri="{FF2B5EF4-FFF2-40B4-BE49-F238E27FC236}">
                <a16:creationId xmlns:a16="http://schemas.microsoft.com/office/drawing/2014/main" id="{A561F37E-6D5F-42DF-AED5-5A1BC2DBD825}"/>
              </a:ext>
            </a:extLst>
          </p:cNvPr>
          <p:cNvSpPr/>
          <p:nvPr/>
        </p:nvSpPr>
        <p:spPr>
          <a:xfrm>
            <a:off x="7403977" y="2601157"/>
            <a:ext cx="1624613" cy="326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FF2E7F9-8567-42DE-AE92-890C88C8EAC1}"/>
              </a:ext>
            </a:extLst>
          </p:cNvPr>
          <p:cNvSpPr/>
          <p:nvPr/>
        </p:nvSpPr>
        <p:spPr>
          <a:xfrm>
            <a:off x="6191303" y="4385496"/>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DA2163C-8981-4627-B0B0-17850EBAA26F}"/>
              </a:ext>
            </a:extLst>
          </p:cNvPr>
          <p:cNvSpPr txBox="1"/>
          <p:nvPr/>
        </p:nvSpPr>
        <p:spPr>
          <a:xfrm>
            <a:off x="6427432" y="5335480"/>
            <a:ext cx="3067581" cy="830997"/>
          </a:xfrm>
          <a:prstGeom prst="rect">
            <a:avLst/>
          </a:prstGeom>
          <a:noFill/>
        </p:spPr>
        <p:txBody>
          <a:bodyPr wrap="square" rtlCol="0">
            <a:spAutoFit/>
          </a:bodyPr>
          <a:lstStyle/>
          <a:p>
            <a:pPr algn="ctr"/>
            <a:r>
              <a:rPr lang="en-GB" sz="1600" dirty="0"/>
              <a:t>Now you have opened the Shift detail page click on Add an Adjustment</a:t>
            </a:r>
          </a:p>
        </p:txBody>
      </p:sp>
      <p:pic>
        <p:nvPicPr>
          <p:cNvPr id="18" name="Picture 17">
            <a:extLst>
              <a:ext uri="{FF2B5EF4-FFF2-40B4-BE49-F238E27FC236}">
                <a16:creationId xmlns:a16="http://schemas.microsoft.com/office/drawing/2014/main" id="{D7695594-443D-4230-A3F4-D05BCA1183C9}"/>
              </a:ext>
            </a:extLst>
          </p:cNvPr>
          <p:cNvPicPr>
            <a:picLocks noChangeAspect="1"/>
          </p:cNvPicPr>
          <p:nvPr/>
        </p:nvPicPr>
        <p:blipFill>
          <a:blip r:embed="rId5"/>
          <a:stretch>
            <a:fillRect/>
          </a:stretch>
        </p:blipFill>
        <p:spPr>
          <a:xfrm>
            <a:off x="7340138" y="6166477"/>
            <a:ext cx="1242168" cy="228620"/>
          </a:xfrm>
          <a:prstGeom prst="rect">
            <a:avLst/>
          </a:prstGeom>
        </p:spPr>
      </p:pic>
      <p:pic>
        <p:nvPicPr>
          <p:cNvPr id="20" name="Picture 19">
            <a:extLst>
              <a:ext uri="{FF2B5EF4-FFF2-40B4-BE49-F238E27FC236}">
                <a16:creationId xmlns:a16="http://schemas.microsoft.com/office/drawing/2014/main" id="{47D2748D-48E6-4318-965D-C88967C4DEC8}"/>
              </a:ext>
            </a:extLst>
          </p:cNvPr>
          <p:cNvPicPr>
            <a:picLocks noChangeAspect="1"/>
          </p:cNvPicPr>
          <p:nvPr/>
        </p:nvPicPr>
        <p:blipFill>
          <a:blip r:embed="rId6"/>
          <a:stretch>
            <a:fillRect/>
          </a:stretch>
        </p:blipFill>
        <p:spPr>
          <a:xfrm>
            <a:off x="1491449" y="1516447"/>
            <a:ext cx="784928" cy="205758"/>
          </a:xfrm>
          <a:prstGeom prst="rect">
            <a:avLst/>
          </a:prstGeom>
        </p:spPr>
      </p:pic>
    </p:spTree>
    <p:extLst>
      <p:ext uri="{BB962C8B-B14F-4D97-AF65-F5344CB8AC3E}">
        <p14:creationId xmlns:p14="http://schemas.microsoft.com/office/powerpoint/2010/main" val="1045937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20" name="Slide Number Placeholder 19">
            <a:extLst>
              <a:ext uri="{FF2B5EF4-FFF2-40B4-BE49-F238E27FC236}">
                <a16:creationId xmlns:a16="http://schemas.microsoft.com/office/drawing/2014/main" id="{24882961-6732-4071-A6B8-418F204A4B55}"/>
              </a:ext>
            </a:extLst>
          </p:cNvPr>
          <p:cNvSpPr>
            <a:spLocks noGrp="1"/>
          </p:cNvSpPr>
          <p:nvPr>
            <p:ph type="sldNum" sz="quarter" idx="12"/>
          </p:nvPr>
        </p:nvSpPr>
        <p:spPr/>
        <p:txBody>
          <a:bodyPr/>
          <a:lstStyle/>
          <a:p>
            <a:fld id="{6F0C9F74-ED7C-44EF-9CFC-67AAF3EFA2FB}" type="slidenum">
              <a:rPr lang="en-GB" smtClean="0"/>
              <a:t>115</a:t>
            </a:fld>
            <a:endParaRPr lang="en-GB"/>
          </a:p>
        </p:txBody>
      </p:sp>
    </p:spTree>
    <p:extLst>
      <p:ext uri="{BB962C8B-B14F-4D97-AF65-F5344CB8AC3E}">
        <p14:creationId xmlns:p14="http://schemas.microsoft.com/office/powerpoint/2010/main" val="26399915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12" name="Slide Number Placeholder 11">
            <a:extLst>
              <a:ext uri="{FF2B5EF4-FFF2-40B4-BE49-F238E27FC236}">
                <a16:creationId xmlns:a16="http://schemas.microsoft.com/office/drawing/2014/main" id="{C945A622-B32A-47ED-9B4A-26B26DDDB671}"/>
              </a:ext>
            </a:extLst>
          </p:cNvPr>
          <p:cNvSpPr>
            <a:spLocks noGrp="1"/>
          </p:cNvSpPr>
          <p:nvPr>
            <p:ph type="sldNum" sz="quarter" idx="12"/>
          </p:nvPr>
        </p:nvSpPr>
        <p:spPr/>
        <p:txBody>
          <a:bodyPr/>
          <a:lstStyle/>
          <a:p>
            <a:fld id="{6F0C9F74-ED7C-44EF-9CFC-67AAF3EFA2FB}" type="slidenum">
              <a:rPr lang="en-GB" smtClean="0"/>
              <a:t>116</a:t>
            </a:fld>
            <a:endParaRPr lang="en-GB"/>
          </a:p>
        </p:txBody>
      </p:sp>
    </p:spTree>
    <p:extLst>
      <p:ext uri="{BB962C8B-B14F-4D97-AF65-F5344CB8AC3E}">
        <p14:creationId xmlns:p14="http://schemas.microsoft.com/office/powerpoint/2010/main" val="26386987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362EB4E7-8743-4202-9802-8FFA154AC35B}"/>
              </a:ext>
            </a:extLst>
          </p:cNvPr>
          <p:cNvSpPr>
            <a:spLocks noGrp="1"/>
          </p:cNvSpPr>
          <p:nvPr>
            <p:ph type="sldNum" sz="quarter" idx="12"/>
          </p:nvPr>
        </p:nvSpPr>
        <p:spPr/>
        <p:txBody>
          <a:bodyPr/>
          <a:lstStyle/>
          <a:p>
            <a:fld id="{6F0C9F74-ED7C-44EF-9CFC-67AAF3EFA2FB}" type="slidenum">
              <a:rPr lang="en-GB" smtClean="0"/>
              <a:t>117</a:t>
            </a:fld>
            <a:endParaRPr lang="en-GB"/>
          </a:p>
        </p:txBody>
      </p:sp>
    </p:spTree>
    <p:extLst>
      <p:ext uri="{BB962C8B-B14F-4D97-AF65-F5344CB8AC3E}">
        <p14:creationId xmlns:p14="http://schemas.microsoft.com/office/powerpoint/2010/main" val="14901834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ADJUSTED</a:t>
            </a:r>
          </a:p>
          <a:p>
            <a:r>
              <a:rPr lang="en-US" sz="4800" b="1"/>
              <a:t>RATES</a:t>
            </a:r>
          </a:p>
          <a:p>
            <a:endParaRPr lang="en-GB" sz="4800"/>
          </a:p>
        </p:txBody>
      </p:sp>
      <p:sp>
        <p:nvSpPr>
          <p:cNvPr id="10" name="Slide Number Placeholder 9">
            <a:extLst>
              <a:ext uri="{FF2B5EF4-FFF2-40B4-BE49-F238E27FC236}">
                <a16:creationId xmlns:a16="http://schemas.microsoft.com/office/drawing/2014/main" id="{8D334ABC-72AF-43D8-B89A-07497C1EB71A}"/>
              </a:ext>
            </a:extLst>
          </p:cNvPr>
          <p:cNvSpPr>
            <a:spLocks noGrp="1"/>
          </p:cNvSpPr>
          <p:nvPr>
            <p:ph type="sldNum" sz="quarter" idx="12"/>
          </p:nvPr>
        </p:nvSpPr>
        <p:spPr/>
        <p:txBody>
          <a:bodyPr/>
          <a:lstStyle/>
          <a:p>
            <a:fld id="{6F0C9F74-ED7C-44EF-9CFC-67AAF3EFA2FB}" type="slidenum">
              <a:rPr lang="en-GB" smtClean="0"/>
              <a:t>118</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7" name="Slide Number Placeholder 6">
            <a:extLst>
              <a:ext uri="{FF2B5EF4-FFF2-40B4-BE49-F238E27FC236}">
                <a16:creationId xmlns:a16="http://schemas.microsoft.com/office/drawing/2014/main" id="{8DD51CA9-5341-4000-B801-5B1383A22A96}"/>
              </a:ext>
            </a:extLst>
          </p:cNvPr>
          <p:cNvSpPr>
            <a:spLocks noGrp="1"/>
          </p:cNvSpPr>
          <p:nvPr>
            <p:ph type="sldNum" sz="quarter" idx="12"/>
          </p:nvPr>
        </p:nvSpPr>
        <p:spPr/>
        <p:txBody>
          <a:bodyPr/>
          <a:lstStyle/>
          <a:p>
            <a:fld id="{6F0C9F74-ED7C-44EF-9CFC-67AAF3EFA2FB}" type="slidenum">
              <a:rPr lang="en-GB" smtClean="0"/>
              <a:t>119</a:t>
            </a:fld>
            <a:endParaRPr lang="en-GB"/>
          </a:p>
        </p:txBody>
      </p:sp>
    </p:spTree>
    <p:extLst>
      <p:ext uri="{BB962C8B-B14F-4D97-AF65-F5344CB8AC3E}">
        <p14:creationId xmlns:p14="http://schemas.microsoft.com/office/powerpoint/2010/main" val="1048384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58068" y="1728024"/>
            <a:ext cx="6094602" cy="1569660"/>
          </a:xfrm>
          <a:prstGeom prst="rect">
            <a:avLst/>
          </a:prstGeom>
          <a:noFill/>
        </p:spPr>
        <p:txBody>
          <a:bodyPr wrap="square">
            <a:spAutoFit/>
          </a:bodyPr>
          <a:lstStyle/>
          <a:p>
            <a:r>
              <a:rPr lang="en-US" sz="4800" b="1"/>
              <a:t>BOOKINGS OVERVIEW</a:t>
            </a:r>
          </a:p>
          <a:p>
            <a:r>
              <a:rPr lang="en-US" sz="4800" b="1"/>
              <a:t>PART 2</a:t>
            </a:r>
          </a:p>
        </p:txBody>
      </p:sp>
      <p:sp>
        <p:nvSpPr>
          <p:cNvPr id="10" name="Slide Number Placeholder 9">
            <a:extLst>
              <a:ext uri="{FF2B5EF4-FFF2-40B4-BE49-F238E27FC236}">
                <a16:creationId xmlns:a16="http://schemas.microsoft.com/office/drawing/2014/main" id="{B7E3087A-5F57-44D8-A6C9-544FD3C673E7}"/>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1485256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25517" y="5544936"/>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46659" y="5619051"/>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894366" y="2562685"/>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34929" y="2665428"/>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20817" y="5931151"/>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63818" y="5731964"/>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E413FA15-DD3E-498B-B771-711243F83907}"/>
              </a:ext>
            </a:extLst>
          </p:cNvPr>
          <p:cNvSpPr>
            <a:spLocks noGrp="1"/>
          </p:cNvSpPr>
          <p:nvPr>
            <p:ph type="sldNum" sz="quarter" idx="12"/>
          </p:nvPr>
        </p:nvSpPr>
        <p:spPr/>
        <p:txBody>
          <a:bodyPr/>
          <a:lstStyle/>
          <a:p>
            <a:fld id="{6F0C9F74-ED7C-44EF-9CFC-67AAF3EFA2FB}" type="slidenum">
              <a:rPr lang="en-GB" smtClean="0"/>
              <a:t>120</a:t>
            </a:fld>
            <a:endParaRPr lang="en-GB"/>
          </a:p>
        </p:txBody>
      </p:sp>
    </p:spTree>
    <p:extLst>
      <p:ext uri="{BB962C8B-B14F-4D97-AF65-F5344CB8AC3E}">
        <p14:creationId xmlns:p14="http://schemas.microsoft.com/office/powerpoint/2010/main" val="2944167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02111FB-F0B4-4DAC-B7E7-F1F35B9C7A2E}"/>
              </a:ext>
            </a:extLst>
          </p:cNvPr>
          <p:cNvSpPr>
            <a:spLocks noGrp="1"/>
          </p:cNvSpPr>
          <p:nvPr>
            <p:ph type="sldNum" sz="quarter" idx="12"/>
          </p:nvPr>
        </p:nvSpPr>
        <p:spPr/>
        <p:txBody>
          <a:bodyPr/>
          <a:lstStyle/>
          <a:p>
            <a:fld id="{6F0C9F74-ED7C-44EF-9CFC-67AAF3EFA2FB}" type="slidenum">
              <a:rPr lang="en-GB" smtClean="0"/>
              <a:t>121</a:t>
            </a:fld>
            <a:endParaRPr lang="en-GB"/>
          </a:p>
        </p:txBody>
      </p:sp>
    </p:spTree>
    <p:extLst>
      <p:ext uri="{BB962C8B-B14F-4D97-AF65-F5344CB8AC3E}">
        <p14:creationId xmlns:p14="http://schemas.microsoft.com/office/powerpoint/2010/main" val="18752510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5E4F6CA8-C919-4266-9DA3-6A314696F067}"/>
              </a:ext>
            </a:extLst>
          </p:cNvPr>
          <p:cNvSpPr>
            <a:spLocks noGrp="1"/>
          </p:cNvSpPr>
          <p:nvPr>
            <p:ph type="sldNum" sz="quarter" idx="12"/>
          </p:nvPr>
        </p:nvSpPr>
        <p:spPr/>
        <p:txBody>
          <a:bodyPr/>
          <a:lstStyle/>
          <a:p>
            <a:fld id="{6F0C9F74-ED7C-44EF-9CFC-67AAF3EFA2FB}" type="slidenum">
              <a:rPr lang="en-GB" smtClean="0"/>
              <a:t>122</a:t>
            </a:fld>
            <a:endParaRPr lang="en-GB"/>
          </a:p>
        </p:txBody>
      </p:sp>
    </p:spTree>
    <p:extLst>
      <p:ext uri="{BB962C8B-B14F-4D97-AF65-F5344CB8AC3E}">
        <p14:creationId xmlns:p14="http://schemas.microsoft.com/office/powerpoint/2010/main" val="1585768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7A5005-63E7-43D5-874E-66B50D24B7EF}"/>
              </a:ext>
            </a:extLst>
          </p:cNvPr>
          <p:cNvSpPr>
            <a:spLocks noGrp="1"/>
          </p:cNvSpPr>
          <p:nvPr>
            <p:ph type="sldNum" sz="quarter" idx="12"/>
          </p:nvPr>
        </p:nvSpPr>
        <p:spPr/>
        <p:txBody>
          <a:bodyPr/>
          <a:lstStyle/>
          <a:p>
            <a:fld id="{6F0C9F74-ED7C-44EF-9CFC-67AAF3EFA2FB}" type="slidenum">
              <a:rPr lang="en-GB" smtClean="0"/>
              <a:t>123</a:t>
            </a:fld>
            <a:endParaRPr lang="en-GB"/>
          </a:p>
        </p:txBody>
      </p:sp>
    </p:spTree>
    <p:extLst>
      <p:ext uri="{BB962C8B-B14F-4D97-AF65-F5344CB8AC3E}">
        <p14:creationId xmlns:p14="http://schemas.microsoft.com/office/powerpoint/2010/main" val="2328298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A8A13909-D6CE-4902-B3E2-DF130E091FED}"/>
              </a:ext>
            </a:extLst>
          </p:cNvPr>
          <p:cNvSpPr>
            <a:spLocks noGrp="1"/>
          </p:cNvSpPr>
          <p:nvPr>
            <p:ph type="sldNum" sz="quarter" idx="12"/>
          </p:nvPr>
        </p:nvSpPr>
        <p:spPr/>
        <p:txBody>
          <a:bodyPr/>
          <a:lstStyle/>
          <a:p>
            <a:fld id="{6F0C9F74-ED7C-44EF-9CFC-67AAF3EFA2FB}" type="slidenum">
              <a:rPr lang="en-GB" smtClean="0"/>
              <a:t>124</a:t>
            </a:fld>
            <a:endParaRPr lang="en-GB"/>
          </a:p>
        </p:txBody>
      </p:sp>
    </p:spTree>
    <p:extLst>
      <p:ext uri="{BB962C8B-B14F-4D97-AF65-F5344CB8AC3E}">
        <p14:creationId xmlns:p14="http://schemas.microsoft.com/office/powerpoint/2010/main" val="1779357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13" name="Slide Number Placeholder 12">
            <a:extLst>
              <a:ext uri="{FF2B5EF4-FFF2-40B4-BE49-F238E27FC236}">
                <a16:creationId xmlns:a16="http://schemas.microsoft.com/office/drawing/2014/main" id="{7FB721FD-C696-4493-86EE-D21927DAB5EA}"/>
              </a:ext>
            </a:extLst>
          </p:cNvPr>
          <p:cNvSpPr>
            <a:spLocks noGrp="1"/>
          </p:cNvSpPr>
          <p:nvPr>
            <p:ph type="sldNum" sz="quarter" idx="12"/>
          </p:nvPr>
        </p:nvSpPr>
        <p:spPr/>
        <p:txBody>
          <a:bodyPr/>
          <a:lstStyle/>
          <a:p>
            <a:fld id="{6F0C9F74-ED7C-44EF-9CFC-67AAF3EFA2FB}" type="slidenum">
              <a:rPr lang="en-GB" smtClean="0"/>
              <a:t>125</a:t>
            </a:fld>
            <a:endParaRPr lang="en-GB"/>
          </a:p>
        </p:txBody>
      </p:sp>
    </p:spTree>
    <p:extLst>
      <p:ext uri="{BB962C8B-B14F-4D97-AF65-F5344CB8AC3E}">
        <p14:creationId xmlns:p14="http://schemas.microsoft.com/office/powerpoint/2010/main" val="29894005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28987" y="508712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28986" y="527062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33172" y="493563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04512" y="199251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723118" y="211849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71935" y="470309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36294" y="2017904"/>
            <a:ext cx="169342" cy="2611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622554" y="419525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219886" y="1491277"/>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47266" y="345632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51636" y="469188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595859" y="2996413"/>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695747" y="3133361"/>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6988348" y="2247019"/>
            <a:ext cx="1627513" cy="27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184012" y="32949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26549" y="5161935"/>
            <a:ext cx="485775" cy="219075"/>
          </a:xfrm>
          <a:prstGeom prst="rect">
            <a:avLst/>
          </a:prstGeom>
        </p:spPr>
      </p:pic>
      <p:sp>
        <p:nvSpPr>
          <p:cNvPr id="7" name="Slide Number Placeholder 6">
            <a:extLst>
              <a:ext uri="{FF2B5EF4-FFF2-40B4-BE49-F238E27FC236}">
                <a16:creationId xmlns:a16="http://schemas.microsoft.com/office/drawing/2014/main" id="{140031CF-97C0-459C-8B5F-1B3A9DE9B5FF}"/>
              </a:ext>
            </a:extLst>
          </p:cNvPr>
          <p:cNvSpPr>
            <a:spLocks noGrp="1"/>
          </p:cNvSpPr>
          <p:nvPr>
            <p:ph type="sldNum" sz="quarter" idx="12"/>
          </p:nvPr>
        </p:nvSpPr>
        <p:spPr/>
        <p:txBody>
          <a:bodyPr/>
          <a:lstStyle/>
          <a:p>
            <a:fld id="{6F0C9F74-ED7C-44EF-9CFC-67AAF3EFA2FB}" type="slidenum">
              <a:rPr lang="en-GB" smtClean="0"/>
              <a:t>126</a:t>
            </a:fld>
            <a:endParaRPr lang="en-GB"/>
          </a:p>
        </p:txBody>
      </p:sp>
    </p:spTree>
    <p:extLst>
      <p:ext uri="{BB962C8B-B14F-4D97-AF65-F5344CB8AC3E}">
        <p14:creationId xmlns:p14="http://schemas.microsoft.com/office/powerpoint/2010/main" val="12649008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474021" y="15253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596136" y="16380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97957" y="23272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688377" y="37820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59787" y="28371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3150" y="9286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457010" y="1468226"/>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164506" y="29334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164506" y="51545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15679" y="4467516"/>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5677288" y="4460407"/>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445242" y="5463443"/>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475005" y="2263911"/>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052224" y="2340477"/>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107799" y="6104843"/>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9945869" y="2954970"/>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54408" y="42525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54407" y="41980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969072" y="13418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174840" y="13634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D748616-6E68-4C14-9C88-5012143E8D7C}"/>
              </a:ext>
            </a:extLst>
          </p:cNvPr>
          <p:cNvSpPr>
            <a:spLocks noGrp="1"/>
          </p:cNvSpPr>
          <p:nvPr>
            <p:ph type="sldNum" sz="quarter" idx="12"/>
          </p:nvPr>
        </p:nvSpPr>
        <p:spPr/>
        <p:txBody>
          <a:bodyPr/>
          <a:lstStyle/>
          <a:p>
            <a:fld id="{6F0C9F74-ED7C-44EF-9CFC-67AAF3EFA2FB}" type="slidenum">
              <a:rPr lang="en-GB" smtClean="0"/>
              <a:t>127</a:t>
            </a:fld>
            <a:endParaRPr lang="en-GB"/>
          </a:p>
        </p:txBody>
      </p:sp>
    </p:spTree>
    <p:extLst>
      <p:ext uri="{BB962C8B-B14F-4D97-AF65-F5344CB8AC3E}">
        <p14:creationId xmlns:p14="http://schemas.microsoft.com/office/powerpoint/2010/main" val="38576284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HISTORIC ADJUSTED</a:t>
            </a:r>
          </a:p>
          <a:p>
            <a:r>
              <a:rPr lang="en-US" sz="4800" b="1"/>
              <a:t>MISSING HOURS</a:t>
            </a:r>
          </a:p>
          <a:p>
            <a:endParaRPr lang="en-GB" sz="4800"/>
          </a:p>
        </p:txBody>
      </p:sp>
      <p:sp>
        <p:nvSpPr>
          <p:cNvPr id="10" name="Slide Number Placeholder 9">
            <a:extLst>
              <a:ext uri="{FF2B5EF4-FFF2-40B4-BE49-F238E27FC236}">
                <a16:creationId xmlns:a16="http://schemas.microsoft.com/office/drawing/2014/main" id="{5DB63A36-CAA4-4334-B696-3D26AC212553}"/>
              </a:ext>
            </a:extLst>
          </p:cNvPr>
          <p:cNvSpPr>
            <a:spLocks noGrp="1"/>
          </p:cNvSpPr>
          <p:nvPr>
            <p:ph type="sldNum" sz="quarter" idx="12"/>
          </p:nvPr>
        </p:nvSpPr>
        <p:spPr/>
        <p:txBody>
          <a:bodyPr/>
          <a:lstStyle/>
          <a:p>
            <a:fld id="{6F0C9F74-ED7C-44EF-9CFC-67AAF3EFA2FB}" type="slidenum">
              <a:rPr lang="en-GB" smtClean="0"/>
              <a:t>128</a:t>
            </a:fld>
            <a:endParaRPr lang="en-GB"/>
          </a:p>
        </p:txBody>
      </p:sp>
    </p:spTree>
    <p:extLst>
      <p:ext uri="{BB962C8B-B14F-4D97-AF65-F5344CB8AC3E}">
        <p14:creationId xmlns:p14="http://schemas.microsoft.com/office/powerpoint/2010/main" val="12669721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82938" y="1000630"/>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18432" y="4811857"/>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18433" y="502243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8432" y="520593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22618" y="487094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43461" y="2458316"/>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35719" y="2550500"/>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46074" y="2227978"/>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52442" y="2631785"/>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48687" y="4276440"/>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46074" y="2227978"/>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83537" y="3072627"/>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97120" y="3160819"/>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54122" y="3878848"/>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79057" y="4641393"/>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44329" y="2077848"/>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97542" y="5318984"/>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18432" y="4891756"/>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60C0A13-3102-49D3-9216-735F67E3EA95}"/>
              </a:ext>
            </a:extLst>
          </p:cNvPr>
          <p:cNvSpPr>
            <a:spLocks noGrp="1"/>
          </p:cNvSpPr>
          <p:nvPr>
            <p:ph type="sldNum" sz="quarter" idx="12"/>
          </p:nvPr>
        </p:nvSpPr>
        <p:spPr/>
        <p:txBody>
          <a:bodyPr/>
          <a:lstStyle/>
          <a:p>
            <a:fld id="{6F0C9F74-ED7C-44EF-9CFC-67AAF3EFA2FB}" type="slidenum">
              <a:rPr lang="en-GB" smtClean="0"/>
              <a:t>129</a:t>
            </a:fld>
            <a:endParaRPr lang="en-GB"/>
          </a:p>
        </p:txBody>
      </p:sp>
    </p:spTree>
    <p:extLst>
      <p:ext uri="{BB962C8B-B14F-4D97-AF65-F5344CB8AC3E}">
        <p14:creationId xmlns:p14="http://schemas.microsoft.com/office/powerpoint/2010/main" val="185065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Do I Find The Bookings Overview?</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an overview of your bookings, click on ‘Plan’ &amp; ‘Bookings Overview’</a:t>
            </a:r>
          </a:p>
        </p:txBody>
      </p:sp>
      <p:pic>
        <p:nvPicPr>
          <p:cNvPr id="8" name="Picture 7">
            <a:extLst>
              <a:ext uri="{FF2B5EF4-FFF2-40B4-BE49-F238E27FC236}">
                <a16:creationId xmlns:a16="http://schemas.microsoft.com/office/drawing/2014/main" id="{A6E3D990-82AD-4000-AFF5-24E6EF24E4E3}"/>
              </a:ext>
            </a:extLst>
          </p:cNvPr>
          <p:cNvPicPr>
            <a:picLocks noChangeAspect="1"/>
          </p:cNvPicPr>
          <p:nvPr/>
        </p:nvPicPr>
        <p:blipFill>
          <a:blip r:embed="rId2"/>
          <a:stretch>
            <a:fillRect/>
          </a:stretch>
        </p:blipFill>
        <p:spPr>
          <a:xfrm>
            <a:off x="638174" y="2157076"/>
            <a:ext cx="8963026" cy="3538874"/>
          </a:xfrm>
          <a:prstGeom prst="rect">
            <a:avLst/>
          </a:prstGeom>
        </p:spPr>
      </p:pic>
      <p:pic>
        <p:nvPicPr>
          <p:cNvPr id="14" name="Picture 13">
            <a:extLst>
              <a:ext uri="{FF2B5EF4-FFF2-40B4-BE49-F238E27FC236}">
                <a16:creationId xmlns:a16="http://schemas.microsoft.com/office/drawing/2014/main" id="{C147ACDF-3630-4639-9A9C-0F004E0D213F}"/>
              </a:ext>
            </a:extLst>
          </p:cNvPr>
          <p:cNvPicPr>
            <a:picLocks noChangeAspect="1"/>
          </p:cNvPicPr>
          <p:nvPr/>
        </p:nvPicPr>
        <p:blipFill>
          <a:blip r:embed="rId3"/>
          <a:stretch>
            <a:fillRect/>
          </a:stretch>
        </p:blipFill>
        <p:spPr>
          <a:xfrm>
            <a:off x="2590800" y="2569500"/>
            <a:ext cx="1533525" cy="1247775"/>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2680560" y="2617285"/>
            <a:ext cx="958942"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160031" y="1666538"/>
            <a:ext cx="1392919" cy="7198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79A2FD1-93D8-4FF3-B6BA-8EAD483C2363}"/>
              </a:ext>
            </a:extLst>
          </p:cNvPr>
          <p:cNvSpPr/>
          <p:nvPr/>
        </p:nvSpPr>
        <p:spPr>
          <a:xfrm>
            <a:off x="2576673" y="2255390"/>
            <a:ext cx="447353"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09F8A27D-03D9-4609-97DC-E24039EC3FDE}"/>
              </a:ext>
            </a:extLst>
          </p:cNvPr>
          <p:cNvCxnSpPr>
            <a:cxnSpLocks/>
          </p:cNvCxnSpPr>
          <p:nvPr/>
        </p:nvCxnSpPr>
        <p:spPr>
          <a:xfrm flipH="1">
            <a:off x="3639502" y="1666538"/>
            <a:ext cx="913448" cy="9507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2C7C14C-D33F-49B8-9DA5-6124B1F9AA27}"/>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37178043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830510" y="1142988"/>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965985" y="4992952"/>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965984" y="5176450"/>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170170" y="4841459"/>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830510" y="1884817"/>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935790" y="1964475"/>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184579" y="4238815"/>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163291" y="4659059"/>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206184" y="5083771"/>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475786" y="1408626"/>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24252" y="4170288"/>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831795" y="2765709"/>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926849" y="2854964"/>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532893" y="3928216"/>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766642" y="4116531"/>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298708" y="5933690"/>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266897" y="6080883"/>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203110" y="5912803"/>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3124252" y="5986918"/>
            <a:ext cx="1874682" cy="215026"/>
          </a:xfrm>
          <a:prstGeom prst="rect">
            <a:avLst/>
          </a:prstGeom>
        </p:spPr>
      </p:pic>
      <p:sp>
        <p:nvSpPr>
          <p:cNvPr id="15" name="Slide Number Placeholder 14">
            <a:extLst>
              <a:ext uri="{FF2B5EF4-FFF2-40B4-BE49-F238E27FC236}">
                <a16:creationId xmlns:a16="http://schemas.microsoft.com/office/drawing/2014/main" id="{5054CAC6-5793-4B58-BF57-84DE4C25C10E}"/>
              </a:ext>
            </a:extLst>
          </p:cNvPr>
          <p:cNvSpPr>
            <a:spLocks noGrp="1"/>
          </p:cNvSpPr>
          <p:nvPr>
            <p:ph type="sldNum" sz="quarter" idx="12"/>
          </p:nvPr>
        </p:nvSpPr>
        <p:spPr/>
        <p:txBody>
          <a:bodyPr/>
          <a:lstStyle/>
          <a:p>
            <a:fld id="{6F0C9F74-ED7C-44EF-9CFC-67AAF3EFA2FB}" type="slidenum">
              <a:rPr lang="en-GB" smtClean="0"/>
              <a:t>130</a:t>
            </a:fld>
            <a:endParaRPr lang="en-GB"/>
          </a:p>
        </p:txBody>
      </p:sp>
    </p:spTree>
    <p:extLst>
      <p:ext uri="{BB962C8B-B14F-4D97-AF65-F5344CB8AC3E}">
        <p14:creationId xmlns:p14="http://schemas.microsoft.com/office/powerpoint/2010/main" val="5244462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18EBFA6-1266-4D54-A1FD-14758BE627EE}"/>
              </a:ext>
            </a:extLst>
          </p:cNvPr>
          <p:cNvSpPr>
            <a:spLocks noGrp="1"/>
          </p:cNvSpPr>
          <p:nvPr>
            <p:ph type="sldNum" sz="quarter" idx="12"/>
          </p:nvPr>
        </p:nvSpPr>
        <p:spPr/>
        <p:txBody>
          <a:bodyPr/>
          <a:lstStyle/>
          <a:p>
            <a:fld id="{6F0C9F74-ED7C-44EF-9CFC-67AAF3EFA2FB}" type="slidenum">
              <a:rPr lang="en-GB" smtClean="0"/>
              <a:t>131</a:t>
            </a:fld>
            <a:endParaRPr lang="en-GB"/>
          </a:p>
        </p:txBody>
      </p:sp>
    </p:spTree>
    <p:extLst>
      <p:ext uri="{BB962C8B-B14F-4D97-AF65-F5344CB8AC3E}">
        <p14:creationId xmlns:p14="http://schemas.microsoft.com/office/powerpoint/2010/main" val="18404148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1DD867-BC64-470D-82AD-E2A28627FEA2}"/>
              </a:ext>
            </a:extLst>
          </p:cNvPr>
          <p:cNvSpPr>
            <a:spLocks noGrp="1"/>
          </p:cNvSpPr>
          <p:nvPr>
            <p:ph type="sldNum" sz="quarter" idx="12"/>
          </p:nvPr>
        </p:nvSpPr>
        <p:spPr/>
        <p:txBody>
          <a:bodyPr/>
          <a:lstStyle/>
          <a:p>
            <a:fld id="{6F0C9F74-ED7C-44EF-9CFC-67AAF3EFA2FB}" type="slidenum">
              <a:rPr lang="en-GB" smtClean="0"/>
              <a:t>132</a:t>
            </a:fld>
            <a:endParaRPr lang="en-GB"/>
          </a:p>
        </p:txBody>
      </p:sp>
    </p:spTree>
    <p:extLst>
      <p:ext uri="{BB962C8B-B14F-4D97-AF65-F5344CB8AC3E}">
        <p14:creationId xmlns:p14="http://schemas.microsoft.com/office/powerpoint/2010/main" val="228423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6A0F595-D7FD-4390-8D1A-69F6F64C6E19}"/>
              </a:ext>
            </a:extLst>
          </p:cNvPr>
          <p:cNvSpPr/>
          <p:nvPr/>
        </p:nvSpPr>
        <p:spPr>
          <a:xfrm>
            <a:off x="6997375" y="3804924"/>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3"/>
          <a:stretch>
            <a:fillRect/>
          </a:stretch>
        </p:blipFill>
        <p:spPr>
          <a:xfrm>
            <a:off x="7080632" y="3885688"/>
            <a:ext cx="3665637" cy="266767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4"/>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7FC6D3E-4724-42CD-9ED0-9FF7C0D5F797}"/>
              </a:ext>
            </a:extLst>
          </p:cNvPr>
          <p:cNvSpPr/>
          <p:nvPr/>
        </p:nvSpPr>
        <p:spPr>
          <a:xfrm>
            <a:off x="7666529" y="504407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8738352" y="3658917"/>
            <a:ext cx="0" cy="1325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0EFC1D3D-5AE1-48BF-BDC3-6EE86D9A7313}"/>
              </a:ext>
            </a:extLst>
          </p:cNvPr>
          <p:cNvSpPr>
            <a:spLocks noGrp="1"/>
          </p:cNvSpPr>
          <p:nvPr>
            <p:ph type="sldNum" sz="quarter" idx="12"/>
          </p:nvPr>
        </p:nvSpPr>
        <p:spPr/>
        <p:txBody>
          <a:bodyPr/>
          <a:lstStyle/>
          <a:p>
            <a:fld id="{6F0C9F74-ED7C-44EF-9CFC-67AAF3EFA2FB}" type="slidenum">
              <a:rPr lang="en-GB" smtClean="0"/>
              <a:t>133</a:t>
            </a:fld>
            <a:endParaRPr lang="en-GB"/>
          </a:p>
        </p:txBody>
      </p:sp>
    </p:spTree>
    <p:extLst>
      <p:ext uri="{BB962C8B-B14F-4D97-AF65-F5344CB8AC3E}">
        <p14:creationId xmlns:p14="http://schemas.microsoft.com/office/powerpoint/2010/main" val="42504465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23F1D008-161D-405B-9B0D-FB8879FBA4C3}"/>
              </a:ext>
            </a:extLst>
          </p:cNvPr>
          <p:cNvSpPr>
            <a:spLocks noGrp="1"/>
          </p:cNvSpPr>
          <p:nvPr>
            <p:ph type="sldNum" sz="quarter" idx="12"/>
          </p:nvPr>
        </p:nvSpPr>
        <p:spPr/>
        <p:txBody>
          <a:bodyPr/>
          <a:lstStyle/>
          <a:p>
            <a:fld id="{6F0C9F74-ED7C-44EF-9CFC-67AAF3EFA2FB}" type="slidenum">
              <a:rPr lang="en-GB" smtClean="0"/>
              <a:t>134</a:t>
            </a:fld>
            <a:endParaRPr lang="en-GB"/>
          </a:p>
        </p:txBody>
      </p:sp>
    </p:spTree>
    <p:extLst>
      <p:ext uri="{BB962C8B-B14F-4D97-AF65-F5344CB8AC3E}">
        <p14:creationId xmlns:p14="http://schemas.microsoft.com/office/powerpoint/2010/main" val="13958573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E047E671-ABEB-4C85-9184-846D543F894F}"/>
              </a:ext>
            </a:extLst>
          </p:cNvPr>
          <p:cNvSpPr>
            <a:spLocks noGrp="1"/>
          </p:cNvSpPr>
          <p:nvPr>
            <p:ph type="sldNum" sz="quarter" idx="12"/>
          </p:nvPr>
        </p:nvSpPr>
        <p:spPr/>
        <p:txBody>
          <a:bodyPr/>
          <a:lstStyle/>
          <a:p>
            <a:fld id="{6F0C9F74-ED7C-44EF-9CFC-67AAF3EFA2FB}" type="slidenum">
              <a:rPr lang="en-GB" smtClean="0"/>
              <a:t>135</a:t>
            </a:fld>
            <a:endParaRPr lang="en-GB"/>
          </a:p>
        </p:txBody>
      </p:sp>
    </p:spTree>
    <p:extLst>
      <p:ext uri="{BB962C8B-B14F-4D97-AF65-F5344CB8AC3E}">
        <p14:creationId xmlns:p14="http://schemas.microsoft.com/office/powerpoint/2010/main" val="16612654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11257" y="495302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1256" y="513652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15442" y="480153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1" y="1859499"/>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6404" y="1823669"/>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85337" y="1966859"/>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8297" y="4514303"/>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9191" y="4919096"/>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94372" y="1122874"/>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8170" y="4479738"/>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81876" y="1522083"/>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6198" y="3237928"/>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8171" y="5312840"/>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8467" y="3225043"/>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8355" y="3361990"/>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9593" y="2432975"/>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81201" y="3472409"/>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43198" y="5249574"/>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A729EA9F-1579-44B7-9AF6-910FD5E4F9B9}"/>
              </a:ext>
            </a:extLst>
          </p:cNvPr>
          <p:cNvSpPr>
            <a:spLocks noGrp="1"/>
          </p:cNvSpPr>
          <p:nvPr>
            <p:ph type="sldNum" sz="quarter" idx="12"/>
          </p:nvPr>
        </p:nvSpPr>
        <p:spPr/>
        <p:txBody>
          <a:bodyPr/>
          <a:lstStyle/>
          <a:p>
            <a:fld id="{6F0C9F74-ED7C-44EF-9CFC-67AAF3EFA2FB}" type="slidenum">
              <a:rPr lang="en-GB" smtClean="0"/>
              <a:t>136</a:t>
            </a:fld>
            <a:endParaRPr lang="en-GB"/>
          </a:p>
        </p:txBody>
      </p:sp>
    </p:spTree>
    <p:extLst>
      <p:ext uri="{BB962C8B-B14F-4D97-AF65-F5344CB8AC3E}">
        <p14:creationId xmlns:p14="http://schemas.microsoft.com/office/powerpoint/2010/main" val="6505577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83036" y="1595723"/>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05152" y="1691980"/>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838657" y="2275582"/>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384503" y="1172749"/>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725483" y="2870513"/>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8480" y="3948257"/>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3955980" y="2373083"/>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579443" y="3682372"/>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3979671" y="4559484"/>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562698" y="3641878"/>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253835" y="3181826"/>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58668" y="4051349"/>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759707" y="4051349"/>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440862" y="4960564"/>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452981" y="5172205"/>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03861" y="2349131"/>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362109" y="2015029"/>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554609" y="1800938"/>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474299" y="5899419"/>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250940" y="2355221"/>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196482" y="1182873"/>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10798" y="1234767"/>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E0BF332-3186-4E48-AC3B-66A63BAEB219}"/>
              </a:ext>
            </a:extLst>
          </p:cNvPr>
          <p:cNvSpPr>
            <a:spLocks noGrp="1"/>
          </p:cNvSpPr>
          <p:nvPr>
            <p:ph type="sldNum" sz="quarter" idx="12"/>
          </p:nvPr>
        </p:nvSpPr>
        <p:spPr/>
        <p:txBody>
          <a:bodyPr/>
          <a:lstStyle/>
          <a:p>
            <a:fld id="{6F0C9F74-ED7C-44EF-9CFC-67AAF3EFA2FB}" type="slidenum">
              <a:rPr lang="en-GB" smtClean="0"/>
              <a:t>137</a:t>
            </a:fld>
            <a:endParaRPr lang="en-GB"/>
          </a:p>
        </p:txBody>
      </p:sp>
    </p:spTree>
    <p:extLst>
      <p:ext uri="{BB962C8B-B14F-4D97-AF65-F5344CB8AC3E}">
        <p14:creationId xmlns:p14="http://schemas.microsoft.com/office/powerpoint/2010/main" val="28386173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SITE LOCKS</a:t>
            </a:r>
          </a:p>
          <a:p>
            <a:endParaRPr lang="en-GB" sz="4800"/>
          </a:p>
        </p:txBody>
      </p:sp>
      <p:sp>
        <p:nvSpPr>
          <p:cNvPr id="10" name="Slide Number Placeholder 9">
            <a:extLst>
              <a:ext uri="{FF2B5EF4-FFF2-40B4-BE49-F238E27FC236}">
                <a16:creationId xmlns:a16="http://schemas.microsoft.com/office/drawing/2014/main" id="{91C81801-B645-484A-9A7A-136ED5BC2DDB}"/>
              </a:ext>
            </a:extLst>
          </p:cNvPr>
          <p:cNvSpPr>
            <a:spLocks noGrp="1"/>
          </p:cNvSpPr>
          <p:nvPr>
            <p:ph type="sldNum" sz="quarter" idx="12"/>
          </p:nvPr>
        </p:nvSpPr>
        <p:spPr/>
        <p:txBody>
          <a:bodyPr/>
          <a:lstStyle/>
          <a:p>
            <a:fld id="{6F0C9F74-ED7C-44EF-9CFC-67AAF3EFA2FB}" type="slidenum">
              <a:rPr lang="en-GB" smtClean="0"/>
              <a:t>138</a:t>
            </a:fld>
            <a:endParaRPr lang="en-GB"/>
          </a:p>
        </p:txBody>
      </p:sp>
    </p:spTree>
    <p:extLst>
      <p:ext uri="{BB962C8B-B14F-4D97-AF65-F5344CB8AC3E}">
        <p14:creationId xmlns:p14="http://schemas.microsoft.com/office/powerpoint/2010/main" val="29699011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71119" y="354509"/>
            <a:ext cx="9131300" cy="785812"/>
          </a:xfrm>
        </p:spPr>
        <p:txBody>
          <a:bodyPr/>
          <a:lstStyle/>
          <a:p>
            <a:pPr>
              <a:buClr>
                <a:srgbClr val="B8C617"/>
              </a:buClr>
            </a:pPr>
            <a:r>
              <a:rPr lang="en-US" sz="2800" b="1">
                <a:solidFill>
                  <a:srgbClr val="92D050"/>
                </a:solidFill>
                <a:latin typeface="+mn-lt"/>
                <a:cs typeface="Calibri"/>
              </a:rPr>
              <a:t>When Is The Deadline For Locking Sites?</a:t>
            </a: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933668" y="1455563"/>
            <a:ext cx="9522782" cy="2800767"/>
          </a:xfrm>
          <a:prstGeom prst="rect">
            <a:avLst/>
          </a:prstGeom>
        </p:spPr>
        <p:txBody>
          <a:bodyPr wrap="square" lIns="91440" tIns="45720" rIns="91440" bIns="45720" anchor="t">
            <a:spAutoFit/>
          </a:bodyPr>
          <a:lstStyle/>
          <a:p>
            <a:pPr algn="ctr"/>
            <a:r>
              <a:rPr lang="en-US" sz="2800" b="1" dirty="0">
                <a:cs typeface="Calibri"/>
              </a:rPr>
              <a:t>DEADLINE FOR LOCKING SITES IS</a:t>
            </a:r>
            <a:r>
              <a:rPr lang="en-US" sz="2800" dirty="0">
                <a:cs typeface="Calibri"/>
              </a:rPr>
              <a:t>:</a:t>
            </a:r>
          </a:p>
          <a:p>
            <a:pPr algn="ctr"/>
            <a:r>
              <a:rPr lang="en-US" sz="2800" b="1" dirty="0">
                <a:solidFill>
                  <a:srgbClr val="FF0000"/>
                </a:solidFill>
                <a:cs typeface="Calibri"/>
              </a:rPr>
              <a:t>MONDAY</a:t>
            </a:r>
          </a:p>
          <a:p>
            <a:pPr algn="ctr"/>
            <a:r>
              <a:rPr lang="en-US" sz="2800" b="1" dirty="0">
                <a:solidFill>
                  <a:srgbClr val="FF0000"/>
                </a:solidFill>
                <a:cs typeface="Calibri"/>
              </a:rPr>
              <a:t>2PM</a:t>
            </a:r>
          </a:p>
          <a:p>
            <a:pPr algn="ctr"/>
            <a:endParaRPr lang="en-US" sz="4400" b="1" dirty="0">
              <a:solidFill>
                <a:srgbClr val="FF0000"/>
              </a:solidFill>
              <a:cs typeface="Calibri"/>
            </a:endParaRPr>
          </a:p>
          <a:p>
            <a:pPr algn="ctr"/>
            <a:r>
              <a:rPr lang="en-US" sz="2400" b="1" dirty="0">
                <a:solidFill>
                  <a:srgbClr val="FF0000"/>
                </a:solidFill>
                <a:cs typeface="Calibri"/>
              </a:rPr>
              <a:t>If you don’t lock or advise of an issue the site will be locked for you which will result in receive a complete and correct invoice </a:t>
            </a:r>
          </a:p>
        </p:txBody>
      </p:sp>
      <p:sp>
        <p:nvSpPr>
          <p:cNvPr id="6" name="Slide Number Placeholder 5">
            <a:extLst>
              <a:ext uri="{FF2B5EF4-FFF2-40B4-BE49-F238E27FC236}">
                <a16:creationId xmlns:a16="http://schemas.microsoft.com/office/drawing/2014/main" id="{2024F9D4-4F9A-4C4F-A014-0BD8F420B316}"/>
              </a:ext>
            </a:extLst>
          </p:cNvPr>
          <p:cNvSpPr>
            <a:spLocks noGrp="1"/>
          </p:cNvSpPr>
          <p:nvPr>
            <p:ph type="sldNum" sz="quarter" idx="12"/>
          </p:nvPr>
        </p:nvSpPr>
        <p:spPr/>
        <p:txBody>
          <a:bodyPr/>
          <a:lstStyle/>
          <a:p>
            <a:fld id="{6F0C9F74-ED7C-44EF-9CFC-67AAF3EFA2FB}" type="slidenum">
              <a:rPr lang="en-GB" smtClean="0"/>
              <a:t>139</a:t>
            </a:fld>
            <a:endParaRPr lang="en-GB"/>
          </a:p>
        </p:txBody>
      </p:sp>
    </p:spTree>
    <p:extLst>
      <p:ext uri="{BB962C8B-B14F-4D97-AF65-F5344CB8AC3E}">
        <p14:creationId xmlns:p14="http://schemas.microsoft.com/office/powerpoint/2010/main" val="228925085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FC52549F-1521-425E-8413-515C14174BFD}"/>
              </a:ext>
            </a:extLst>
          </p:cNvPr>
          <p:cNvPicPr>
            <a:picLocks noChangeAspect="1"/>
          </p:cNvPicPr>
          <p:nvPr/>
        </p:nvPicPr>
        <p:blipFill>
          <a:blip r:embed="rId2"/>
          <a:stretch>
            <a:fillRect/>
          </a:stretch>
        </p:blipFill>
        <p:spPr>
          <a:xfrm>
            <a:off x="657224" y="2153293"/>
            <a:ext cx="8943975" cy="3533132"/>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Bookings Overview?</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From here, select the Reporting Group you want to see the bookings overview for using the dropdown box &amp; ensure you have ‘Clients &amp; sites’ selected. You can now use the dropdown box to view any unfilled bookings.</a:t>
            </a:r>
          </a:p>
        </p:txBody>
      </p:sp>
      <p:sp>
        <p:nvSpPr>
          <p:cNvPr id="11" name="Rectangle 10">
            <a:extLst>
              <a:ext uri="{FF2B5EF4-FFF2-40B4-BE49-F238E27FC236}">
                <a16:creationId xmlns:a16="http://schemas.microsoft.com/office/drawing/2014/main" id="{D3C836AA-B60C-4163-B84F-556F8DDC4880}"/>
              </a:ext>
            </a:extLst>
          </p:cNvPr>
          <p:cNvSpPr/>
          <p:nvPr/>
        </p:nvSpPr>
        <p:spPr>
          <a:xfrm>
            <a:off x="2905231" y="2687337"/>
            <a:ext cx="1356413"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412ED25-6CCF-4075-93C7-24B62AFF91C7}"/>
              </a:ext>
            </a:extLst>
          </p:cNvPr>
          <p:cNvCxnSpPr>
            <a:cxnSpLocks/>
          </p:cNvCxnSpPr>
          <p:nvPr/>
        </p:nvCxnSpPr>
        <p:spPr>
          <a:xfrm>
            <a:off x="3209925" y="1913568"/>
            <a:ext cx="4985891" cy="1479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E781D13-26DF-4AE4-8D17-81DB3E9265E3}"/>
              </a:ext>
            </a:extLst>
          </p:cNvPr>
          <p:cNvSpPr/>
          <p:nvPr/>
        </p:nvSpPr>
        <p:spPr>
          <a:xfrm>
            <a:off x="8280630" y="3419475"/>
            <a:ext cx="1121003"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440A93F7-A6D3-4C18-9B00-9EAB455626F7}"/>
              </a:ext>
            </a:extLst>
          </p:cNvPr>
          <p:cNvCxnSpPr>
            <a:cxnSpLocks/>
          </p:cNvCxnSpPr>
          <p:nvPr/>
        </p:nvCxnSpPr>
        <p:spPr>
          <a:xfrm flipV="1">
            <a:off x="6334125" y="4105275"/>
            <a:ext cx="2590800" cy="2111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7CE9B4-46BD-4500-B59B-2467440F3D63}"/>
              </a:ext>
            </a:extLst>
          </p:cNvPr>
          <p:cNvCxnSpPr>
            <a:cxnSpLocks/>
          </p:cNvCxnSpPr>
          <p:nvPr/>
        </p:nvCxnSpPr>
        <p:spPr>
          <a:xfrm>
            <a:off x="3209925" y="1905643"/>
            <a:ext cx="257175" cy="711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F2CD041-73AC-42CF-8F49-95FAA9166C83}"/>
              </a:ext>
            </a:extLst>
          </p:cNvPr>
          <p:cNvSpPr/>
          <p:nvPr/>
        </p:nvSpPr>
        <p:spPr>
          <a:xfrm>
            <a:off x="555770" y="6047590"/>
            <a:ext cx="9522782" cy="338554"/>
          </a:xfrm>
          <a:prstGeom prst="rect">
            <a:avLst/>
          </a:prstGeom>
        </p:spPr>
        <p:txBody>
          <a:bodyPr wrap="square" lIns="91440" tIns="45720" rIns="91440" bIns="45720" anchor="t">
            <a:spAutoFit/>
          </a:bodyPr>
          <a:lstStyle/>
          <a:p>
            <a:r>
              <a:rPr lang="en-US" sz="1600"/>
              <a:t>You can now use the dropdown box to view any unfilled bookings.</a:t>
            </a:r>
          </a:p>
        </p:txBody>
      </p:sp>
      <p:sp>
        <p:nvSpPr>
          <p:cNvPr id="36" name="Rectangle 35">
            <a:extLst>
              <a:ext uri="{FF2B5EF4-FFF2-40B4-BE49-F238E27FC236}">
                <a16:creationId xmlns:a16="http://schemas.microsoft.com/office/drawing/2014/main" id="{F7264005-03D8-4B6B-BDA3-EF6876993A5F}"/>
              </a:ext>
            </a:extLst>
          </p:cNvPr>
          <p:cNvSpPr/>
          <p:nvPr/>
        </p:nvSpPr>
        <p:spPr>
          <a:xfrm>
            <a:off x="7411142" y="3950128"/>
            <a:ext cx="1990491" cy="808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28EC00B8-1DE6-4936-BF45-532FFA71F5B3}"/>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42759771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93936" y="2673616"/>
            <a:ext cx="6277219" cy="36016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3936" y="509262"/>
            <a:ext cx="9131300" cy="785812"/>
          </a:xfrm>
        </p:spPr>
        <p:txBody>
          <a:bodyPr/>
          <a:lstStyle/>
          <a:p>
            <a:pPr>
              <a:buClr>
                <a:srgbClr val="B8C617"/>
              </a:buClr>
            </a:pPr>
            <a:r>
              <a:rPr lang="en-US" sz="2800" b="1">
                <a:solidFill>
                  <a:srgbClr val="92D050"/>
                </a:solidFill>
                <a:latin typeface="+mn-lt"/>
              </a:rPr>
              <a:t>What Do I Need To Check Before I Lock Site?</a:t>
            </a:r>
          </a:p>
        </p:txBody>
      </p:sp>
      <p:sp>
        <p:nvSpPr>
          <p:cNvPr id="25" name="Rectangle 24">
            <a:extLst>
              <a:ext uri="{FF2B5EF4-FFF2-40B4-BE49-F238E27FC236}">
                <a16:creationId xmlns:a16="http://schemas.microsoft.com/office/drawing/2014/main" id="{3F86E64E-C0D4-4B53-96CE-389384200246}"/>
              </a:ext>
            </a:extLst>
          </p:cNvPr>
          <p:cNvSpPr/>
          <p:nvPr/>
        </p:nvSpPr>
        <p:spPr>
          <a:xfrm>
            <a:off x="545328" y="1240182"/>
            <a:ext cx="9522782" cy="584775"/>
          </a:xfrm>
          <a:prstGeom prst="rect">
            <a:avLst/>
          </a:prstGeom>
        </p:spPr>
        <p:txBody>
          <a:bodyPr wrap="square" lIns="91440" tIns="45720" rIns="91440" bIns="45720" anchor="t">
            <a:spAutoFit/>
          </a:bodyPr>
          <a:lstStyle/>
          <a:p>
            <a:r>
              <a:rPr lang="en-US" sz="1600"/>
              <a:t>Site Locks is the final process before you complete payroll. Once you lock the site you are not able to do anything if you find something wrong. It is important that you do your checks before finalising.  </a:t>
            </a:r>
          </a:p>
        </p:txBody>
      </p:sp>
      <p:sp>
        <p:nvSpPr>
          <p:cNvPr id="16" name="Rectangle 15">
            <a:extLst>
              <a:ext uri="{FF2B5EF4-FFF2-40B4-BE49-F238E27FC236}">
                <a16:creationId xmlns:a16="http://schemas.microsoft.com/office/drawing/2014/main" id="{D0A78720-9BEF-4513-B205-282EC909A2BB}"/>
              </a:ext>
            </a:extLst>
          </p:cNvPr>
          <p:cNvSpPr/>
          <p:nvPr/>
        </p:nvSpPr>
        <p:spPr>
          <a:xfrm>
            <a:off x="1528009" y="1888687"/>
            <a:ext cx="3067942" cy="584775"/>
          </a:xfrm>
          <a:prstGeom prst="rect">
            <a:avLst/>
          </a:prstGeom>
        </p:spPr>
        <p:txBody>
          <a:bodyPr wrap="square" lIns="91440" tIns="45720" rIns="91440" bIns="45720" anchor="t">
            <a:spAutoFit/>
          </a:bodyPr>
          <a:lstStyle/>
          <a:p>
            <a:pPr algn="ctr"/>
            <a:r>
              <a:rPr lang="en-US" sz="1600"/>
              <a:t>Go to Finance and back to your timesheet page.</a:t>
            </a:r>
            <a:endParaRPr lang="en-US" sz="1600">
              <a:cs typeface="Calibri"/>
            </a:endParaRPr>
          </a:p>
        </p:txBody>
      </p:sp>
      <p:sp>
        <p:nvSpPr>
          <p:cNvPr id="8" name="Rectangle 7">
            <a:extLst>
              <a:ext uri="{FF2B5EF4-FFF2-40B4-BE49-F238E27FC236}">
                <a16:creationId xmlns:a16="http://schemas.microsoft.com/office/drawing/2014/main" id="{070D095F-3C30-481B-B74C-007E080F8930}"/>
              </a:ext>
            </a:extLst>
          </p:cNvPr>
          <p:cNvSpPr/>
          <p:nvPr/>
        </p:nvSpPr>
        <p:spPr>
          <a:xfrm>
            <a:off x="6590029" y="3540560"/>
            <a:ext cx="4162937"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39BDC4-E72A-49AD-8CA8-30022E7DC690}"/>
              </a:ext>
            </a:extLst>
          </p:cNvPr>
          <p:cNvSpPr txBox="1"/>
          <p:nvPr/>
        </p:nvSpPr>
        <p:spPr>
          <a:xfrm>
            <a:off x="7533517" y="1962292"/>
            <a:ext cx="32194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You need to check your hours and charge rates match.</a:t>
            </a:r>
            <a:endParaRPr lang="en-US" sz="1600">
              <a:cs typeface="Calibri" panose="020F0502020204030204"/>
            </a:endParaRPr>
          </a:p>
        </p:txBody>
      </p:sp>
      <p:cxnSp>
        <p:nvCxnSpPr>
          <p:cNvPr id="3" name="Straight Arrow Connector 2">
            <a:extLst>
              <a:ext uri="{FF2B5EF4-FFF2-40B4-BE49-F238E27FC236}">
                <a16:creationId xmlns:a16="http://schemas.microsoft.com/office/drawing/2014/main" id="{1B8E6816-07C7-43A0-8F62-67004136F142}"/>
              </a:ext>
            </a:extLst>
          </p:cNvPr>
          <p:cNvCxnSpPr>
            <a:cxnSpLocks/>
          </p:cNvCxnSpPr>
          <p:nvPr/>
        </p:nvCxnSpPr>
        <p:spPr>
          <a:xfrm flipH="1">
            <a:off x="2699300" y="2828053"/>
            <a:ext cx="67336" cy="617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E4F1FA0-71AF-4404-85EE-122207EC7313}"/>
              </a:ext>
            </a:extLst>
          </p:cNvPr>
          <p:cNvPicPr>
            <a:picLocks noChangeAspect="1"/>
          </p:cNvPicPr>
          <p:nvPr/>
        </p:nvPicPr>
        <p:blipFill rotWithShape="1">
          <a:blip r:embed="rId3"/>
          <a:srcRect l="61912" t="7332" r="12282" b="44949"/>
          <a:stretch/>
        </p:blipFill>
        <p:spPr>
          <a:xfrm>
            <a:off x="699899" y="2754747"/>
            <a:ext cx="6072684" cy="3435422"/>
          </a:xfrm>
          <a:prstGeom prst="rect">
            <a:avLst/>
          </a:prstGeom>
        </p:spPr>
      </p:pic>
      <p:sp>
        <p:nvSpPr>
          <p:cNvPr id="34" name="Rectangle 33">
            <a:extLst>
              <a:ext uri="{FF2B5EF4-FFF2-40B4-BE49-F238E27FC236}">
                <a16:creationId xmlns:a16="http://schemas.microsoft.com/office/drawing/2014/main" id="{A2ACAEF3-9F6D-46CF-A642-6E5081021618}"/>
              </a:ext>
            </a:extLst>
          </p:cNvPr>
          <p:cNvSpPr/>
          <p:nvPr/>
        </p:nvSpPr>
        <p:spPr>
          <a:xfrm>
            <a:off x="2861801" y="2828053"/>
            <a:ext cx="389057" cy="216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63AD39-6BF2-467E-8C84-AE3635B34B24}"/>
              </a:ext>
            </a:extLst>
          </p:cNvPr>
          <p:cNvSpPr/>
          <p:nvPr/>
        </p:nvSpPr>
        <p:spPr>
          <a:xfrm>
            <a:off x="2887544" y="4904392"/>
            <a:ext cx="1465848" cy="216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E5BF8277-F0EE-4609-8249-3ABBC88E2CA6}"/>
              </a:ext>
            </a:extLst>
          </p:cNvPr>
          <p:cNvCxnSpPr>
            <a:cxnSpLocks/>
          </p:cNvCxnSpPr>
          <p:nvPr/>
        </p:nvCxnSpPr>
        <p:spPr>
          <a:xfrm flipH="1">
            <a:off x="3245742" y="2177091"/>
            <a:ext cx="1927887" cy="7550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0E38D51-0232-4E04-AE3A-B5A0BC573580}"/>
              </a:ext>
            </a:extLst>
          </p:cNvPr>
          <p:cNvSpPr/>
          <p:nvPr/>
        </p:nvSpPr>
        <p:spPr>
          <a:xfrm>
            <a:off x="5224752" y="3078760"/>
            <a:ext cx="6556944" cy="327759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96466B0A-0A01-48E4-AD71-ABB55A519C45}"/>
              </a:ext>
            </a:extLst>
          </p:cNvPr>
          <p:cNvPicPr>
            <a:picLocks noChangeAspect="1"/>
          </p:cNvPicPr>
          <p:nvPr/>
        </p:nvPicPr>
        <p:blipFill rotWithShape="1">
          <a:blip r:embed="rId4"/>
          <a:srcRect l="61893" t="20571" r="12767" b="7364"/>
          <a:stretch/>
        </p:blipFill>
        <p:spPr>
          <a:xfrm>
            <a:off x="5333449" y="3157282"/>
            <a:ext cx="6328342" cy="3103609"/>
          </a:xfrm>
          <a:prstGeom prst="rect">
            <a:avLst/>
          </a:prstGeom>
        </p:spPr>
      </p:pic>
      <p:sp>
        <p:nvSpPr>
          <p:cNvPr id="19" name="Rectangle 18">
            <a:extLst>
              <a:ext uri="{FF2B5EF4-FFF2-40B4-BE49-F238E27FC236}">
                <a16:creationId xmlns:a16="http://schemas.microsoft.com/office/drawing/2014/main" id="{9351AC32-5B82-4758-9D83-1FBAF2078DB5}"/>
              </a:ext>
            </a:extLst>
          </p:cNvPr>
          <p:cNvSpPr/>
          <p:nvPr/>
        </p:nvSpPr>
        <p:spPr>
          <a:xfrm>
            <a:off x="7064558" y="3679421"/>
            <a:ext cx="4437413"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5667DE0-07DE-43F2-893A-193DA026E2FE}"/>
              </a:ext>
            </a:extLst>
          </p:cNvPr>
          <p:cNvCxnSpPr>
            <a:cxnSpLocks/>
          </p:cNvCxnSpPr>
          <p:nvPr/>
        </p:nvCxnSpPr>
        <p:spPr>
          <a:xfrm flipH="1">
            <a:off x="3707781" y="2167187"/>
            <a:ext cx="1465848" cy="27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C27B858-520D-40F9-BE9B-61B8FAB3BAD5}"/>
              </a:ext>
            </a:extLst>
          </p:cNvPr>
          <p:cNvCxnSpPr>
            <a:cxnSpLocks/>
            <a:endCxn id="19" idx="0"/>
          </p:cNvCxnSpPr>
          <p:nvPr/>
        </p:nvCxnSpPr>
        <p:spPr>
          <a:xfrm>
            <a:off x="9283264" y="2610977"/>
            <a:ext cx="1" cy="1068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89E879F9-14CC-4955-84D6-EA25B442B336}"/>
              </a:ext>
            </a:extLst>
          </p:cNvPr>
          <p:cNvSpPr>
            <a:spLocks noGrp="1"/>
          </p:cNvSpPr>
          <p:nvPr>
            <p:ph type="sldNum" sz="quarter" idx="12"/>
          </p:nvPr>
        </p:nvSpPr>
        <p:spPr/>
        <p:txBody>
          <a:bodyPr/>
          <a:lstStyle/>
          <a:p>
            <a:fld id="{6F0C9F74-ED7C-44EF-9CFC-67AAF3EFA2FB}" type="slidenum">
              <a:rPr lang="en-GB" smtClean="0"/>
              <a:t>140</a:t>
            </a:fld>
            <a:endParaRPr lang="en-GB"/>
          </a:p>
        </p:txBody>
      </p:sp>
    </p:spTree>
    <p:extLst>
      <p:ext uri="{BB962C8B-B14F-4D97-AF65-F5344CB8AC3E}">
        <p14:creationId xmlns:p14="http://schemas.microsoft.com/office/powerpoint/2010/main" val="1858047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22883" y="217133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509013"/>
            <a:ext cx="9131300" cy="484188"/>
          </a:xfrm>
        </p:spPr>
        <p:txBody>
          <a:bodyPr/>
          <a:lstStyle/>
          <a:p>
            <a:pPr>
              <a:buClr>
                <a:srgbClr val="B8C617"/>
              </a:buClr>
            </a:pPr>
            <a:r>
              <a:rPr lang="en-US" sz="2800" b="1">
                <a:solidFill>
                  <a:srgbClr val="92D050"/>
                </a:solidFill>
                <a:latin typeface="+mn-lt"/>
              </a:rPr>
              <a:t>Where To Find Period (Week), Division And Client?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Next you will need to add your Period. This is the </a:t>
            </a:r>
            <a:r>
              <a:rPr lang="en-US" sz="1600" b="1"/>
              <a:t>week</a:t>
            </a:r>
            <a:r>
              <a:rPr lang="en-US" sz="1600"/>
              <a:t> of payroll you are processing, </a:t>
            </a:r>
            <a:r>
              <a:rPr lang="en-US" sz="1600" b="1"/>
              <a:t>division</a:t>
            </a:r>
            <a:r>
              <a:rPr lang="en-US" sz="1600"/>
              <a:t> which your </a:t>
            </a:r>
            <a:r>
              <a:rPr lang="en-US" sz="1600" b="1"/>
              <a:t>client</a:t>
            </a:r>
            <a:r>
              <a:rPr lang="en-US" sz="1600"/>
              <a:t> sits under and then find your client.</a:t>
            </a:r>
          </a:p>
        </p:txBody>
      </p:sp>
      <p:pic>
        <p:nvPicPr>
          <p:cNvPr id="2" name="Picture 1">
            <a:extLst>
              <a:ext uri="{FF2B5EF4-FFF2-40B4-BE49-F238E27FC236}">
                <a16:creationId xmlns:a16="http://schemas.microsoft.com/office/drawing/2014/main" id="{25146D5C-ED4A-4F11-BD6B-8B25F0F909DF}"/>
              </a:ext>
            </a:extLst>
          </p:cNvPr>
          <p:cNvPicPr>
            <a:picLocks noChangeAspect="1"/>
          </p:cNvPicPr>
          <p:nvPr/>
        </p:nvPicPr>
        <p:blipFill rotWithShape="1">
          <a:blip r:embed="rId3"/>
          <a:srcRect l="61911" t="13719" r="12437" b="43377"/>
          <a:stretch/>
        </p:blipFill>
        <p:spPr>
          <a:xfrm>
            <a:off x="708060" y="2245388"/>
            <a:ext cx="5959867" cy="3427579"/>
          </a:xfrm>
          <a:prstGeom prst="rect">
            <a:avLst/>
          </a:prstGeom>
        </p:spPr>
      </p:pic>
      <p:sp>
        <p:nvSpPr>
          <p:cNvPr id="19" name="Rectangle 18">
            <a:extLst>
              <a:ext uri="{FF2B5EF4-FFF2-40B4-BE49-F238E27FC236}">
                <a16:creationId xmlns:a16="http://schemas.microsoft.com/office/drawing/2014/main" id="{E964FC0C-C913-4897-8BDE-7B7C630F3A2C}"/>
              </a:ext>
            </a:extLst>
          </p:cNvPr>
          <p:cNvSpPr/>
          <p:nvPr/>
        </p:nvSpPr>
        <p:spPr>
          <a:xfrm>
            <a:off x="817266" y="3133618"/>
            <a:ext cx="1381403" cy="2366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E0F41AB-583A-4D2C-9782-457C8B21E1D6}"/>
              </a:ext>
            </a:extLst>
          </p:cNvPr>
          <p:cNvSpPr/>
          <p:nvPr/>
        </p:nvSpPr>
        <p:spPr>
          <a:xfrm>
            <a:off x="3023831" y="267637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910424-F898-42C5-A846-FA58A48729E0}"/>
              </a:ext>
            </a:extLst>
          </p:cNvPr>
          <p:cNvPicPr>
            <a:picLocks noChangeAspect="1"/>
          </p:cNvPicPr>
          <p:nvPr/>
        </p:nvPicPr>
        <p:blipFill rotWithShape="1">
          <a:blip r:embed="rId4"/>
          <a:srcRect l="62403" t="13945" r="11201" b="36174"/>
          <a:stretch/>
        </p:blipFill>
        <p:spPr>
          <a:xfrm>
            <a:off x="3130138" y="2773610"/>
            <a:ext cx="5931724" cy="3397067"/>
          </a:xfrm>
          <a:prstGeom prst="rect">
            <a:avLst/>
          </a:prstGeom>
        </p:spPr>
      </p:pic>
      <p:sp>
        <p:nvSpPr>
          <p:cNvPr id="15" name="Rectangle 14">
            <a:extLst>
              <a:ext uri="{FF2B5EF4-FFF2-40B4-BE49-F238E27FC236}">
                <a16:creationId xmlns:a16="http://schemas.microsoft.com/office/drawing/2014/main" id="{99EFDCE2-20AB-4990-9500-BA6946176142}"/>
              </a:ext>
            </a:extLst>
          </p:cNvPr>
          <p:cNvSpPr/>
          <p:nvPr/>
        </p:nvSpPr>
        <p:spPr>
          <a:xfrm>
            <a:off x="5749361" y="3224807"/>
            <a:ext cx="5997984" cy="34713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1D5EE9D-44C3-442C-A77A-07B63EB8F3EE}"/>
              </a:ext>
            </a:extLst>
          </p:cNvPr>
          <p:cNvPicPr>
            <a:picLocks noChangeAspect="1"/>
          </p:cNvPicPr>
          <p:nvPr/>
        </p:nvPicPr>
        <p:blipFill rotWithShape="1">
          <a:blip r:embed="rId5"/>
          <a:srcRect l="62112" t="15004" r="12039" b="28972"/>
          <a:stretch/>
        </p:blipFill>
        <p:spPr>
          <a:xfrm>
            <a:off x="5867472" y="3316948"/>
            <a:ext cx="5756349" cy="3300476"/>
          </a:xfrm>
          <a:prstGeom prst="rect">
            <a:avLst/>
          </a:prstGeom>
        </p:spPr>
      </p:pic>
      <p:sp>
        <p:nvSpPr>
          <p:cNvPr id="16" name="Rectangle 15">
            <a:extLst>
              <a:ext uri="{FF2B5EF4-FFF2-40B4-BE49-F238E27FC236}">
                <a16:creationId xmlns:a16="http://schemas.microsoft.com/office/drawing/2014/main" id="{317F53D3-92CE-4D0D-9422-6691DC455566}"/>
              </a:ext>
            </a:extLst>
          </p:cNvPr>
          <p:cNvSpPr/>
          <p:nvPr/>
        </p:nvSpPr>
        <p:spPr>
          <a:xfrm>
            <a:off x="3119864" y="3996119"/>
            <a:ext cx="1309576" cy="2021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292ED2-F551-4253-8599-F6539275980D}"/>
              </a:ext>
            </a:extLst>
          </p:cNvPr>
          <p:cNvSpPr/>
          <p:nvPr/>
        </p:nvSpPr>
        <p:spPr>
          <a:xfrm>
            <a:off x="5888808" y="4715311"/>
            <a:ext cx="1426281" cy="1520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7E62A34B-6264-44B8-9A91-727E793BE35A}"/>
              </a:ext>
            </a:extLst>
          </p:cNvPr>
          <p:cNvCxnSpPr>
            <a:cxnSpLocks/>
          </p:cNvCxnSpPr>
          <p:nvPr/>
        </p:nvCxnSpPr>
        <p:spPr>
          <a:xfrm flipH="1">
            <a:off x="1952090" y="1748938"/>
            <a:ext cx="2874631" cy="1816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318CDF-C3B4-4FB7-9248-6EA9DBAB8511}"/>
              </a:ext>
            </a:extLst>
          </p:cNvPr>
          <p:cNvCxnSpPr>
            <a:cxnSpLocks/>
          </p:cNvCxnSpPr>
          <p:nvPr/>
        </p:nvCxnSpPr>
        <p:spPr>
          <a:xfrm flipH="1">
            <a:off x="4232953" y="1748938"/>
            <a:ext cx="3643481" cy="2535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929825-7AAE-491F-8567-8F10380BAC93}"/>
              </a:ext>
            </a:extLst>
          </p:cNvPr>
          <p:cNvCxnSpPr>
            <a:cxnSpLocks/>
          </p:cNvCxnSpPr>
          <p:nvPr/>
        </p:nvCxnSpPr>
        <p:spPr>
          <a:xfrm flipH="1">
            <a:off x="7068620" y="1748938"/>
            <a:ext cx="2439693" cy="3275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EDB03DD-A3C9-442E-84AE-82F6CBE21578}"/>
              </a:ext>
            </a:extLst>
          </p:cNvPr>
          <p:cNvSpPr>
            <a:spLocks noGrp="1"/>
          </p:cNvSpPr>
          <p:nvPr>
            <p:ph type="sldNum" sz="quarter" idx="12"/>
          </p:nvPr>
        </p:nvSpPr>
        <p:spPr/>
        <p:txBody>
          <a:bodyPr/>
          <a:lstStyle/>
          <a:p>
            <a:fld id="{6F0C9F74-ED7C-44EF-9CFC-67AAF3EFA2FB}" type="slidenum">
              <a:rPr lang="en-GB" smtClean="0"/>
              <a:t>141</a:t>
            </a:fld>
            <a:endParaRPr lang="en-GB"/>
          </a:p>
        </p:txBody>
      </p:sp>
    </p:spTree>
    <p:extLst>
      <p:ext uri="{BB962C8B-B14F-4D97-AF65-F5344CB8AC3E}">
        <p14:creationId xmlns:p14="http://schemas.microsoft.com/office/powerpoint/2010/main" val="14807333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34721" y="1874572"/>
            <a:ext cx="6330806" cy="286999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6863" y="330983"/>
            <a:ext cx="9131300" cy="584200"/>
          </a:xfrm>
        </p:spPr>
        <p:txBody>
          <a:bodyPr/>
          <a:lstStyle/>
          <a:p>
            <a:pPr>
              <a:buClr>
                <a:srgbClr val="B8C617"/>
              </a:buClr>
            </a:pPr>
            <a:r>
              <a:rPr lang="en-US" sz="2800" b="1">
                <a:solidFill>
                  <a:srgbClr val="92D050"/>
                </a:solidFill>
                <a:latin typeface="+mn-lt"/>
              </a:rPr>
              <a:t>Where To Generate Your Lock Report?</a:t>
            </a:r>
          </a:p>
        </p:txBody>
      </p:sp>
      <p:sp>
        <p:nvSpPr>
          <p:cNvPr id="25" name="Rectangle 24">
            <a:extLst>
              <a:ext uri="{FF2B5EF4-FFF2-40B4-BE49-F238E27FC236}">
                <a16:creationId xmlns:a16="http://schemas.microsoft.com/office/drawing/2014/main" id="{3F86E64E-C0D4-4B53-96CE-389384200246}"/>
              </a:ext>
            </a:extLst>
          </p:cNvPr>
          <p:cNvSpPr/>
          <p:nvPr/>
        </p:nvSpPr>
        <p:spPr>
          <a:xfrm>
            <a:off x="7535853" y="1757745"/>
            <a:ext cx="3485181" cy="1815882"/>
          </a:xfrm>
          <a:prstGeom prst="rect">
            <a:avLst/>
          </a:prstGeom>
        </p:spPr>
        <p:txBody>
          <a:bodyPr wrap="square" lIns="91440" tIns="45720" rIns="91440" bIns="45720" anchor="t">
            <a:spAutoFit/>
          </a:bodyPr>
          <a:lstStyle/>
          <a:p>
            <a:pPr algn="ctr"/>
            <a:r>
              <a:rPr lang="en-US" sz="1600"/>
              <a:t>The report will show you</a:t>
            </a:r>
          </a:p>
          <a:p>
            <a:pPr algn="ctr"/>
            <a:r>
              <a:rPr lang="en-US" sz="1600"/>
              <a:t>Worker, Workers ID, Job Card, Hours, Pay Rate, Charge Rate, Total Pay and Total Charge.</a:t>
            </a:r>
          </a:p>
          <a:p>
            <a:pPr algn="ctr"/>
            <a:endParaRPr lang="en-US" sz="1600"/>
          </a:p>
          <a:p>
            <a:pPr algn="ctr"/>
            <a:r>
              <a:rPr lang="en-US" sz="1600"/>
              <a:t>This will enable you to do a final check before locking your payroll.</a:t>
            </a:r>
            <a:endParaRPr lang="en-US"/>
          </a:p>
        </p:txBody>
      </p:sp>
      <p:pic>
        <p:nvPicPr>
          <p:cNvPr id="4" name="Picture 3">
            <a:extLst>
              <a:ext uri="{FF2B5EF4-FFF2-40B4-BE49-F238E27FC236}">
                <a16:creationId xmlns:a16="http://schemas.microsoft.com/office/drawing/2014/main" id="{7AA518FD-A95B-412F-ABFF-F3307BFF675F}"/>
              </a:ext>
            </a:extLst>
          </p:cNvPr>
          <p:cNvPicPr>
            <a:picLocks noChangeAspect="1"/>
          </p:cNvPicPr>
          <p:nvPr/>
        </p:nvPicPr>
        <p:blipFill rotWithShape="1">
          <a:blip r:embed="rId4"/>
          <a:srcRect l="61820" t="14686" r="12208" b="46735"/>
          <a:stretch/>
        </p:blipFill>
        <p:spPr>
          <a:xfrm>
            <a:off x="759739" y="2015531"/>
            <a:ext cx="6138526" cy="259936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428791" y="2724664"/>
            <a:ext cx="4386119" cy="729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1509204" y="1523771"/>
            <a:ext cx="1120980" cy="1745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BC1F68-1623-4791-9206-CF5CD8E0B59B}"/>
              </a:ext>
            </a:extLst>
          </p:cNvPr>
          <p:cNvSpPr/>
          <p:nvPr/>
        </p:nvSpPr>
        <p:spPr>
          <a:xfrm>
            <a:off x="1006941" y="3978898"/>
            <a:ext cx="10425320" cy="237053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F854D0B-3073-4614-82AC-74C526CAC6DA}"/>
              </a:ext>
            </a:extLst>
          </p:cNvPr>
          <p:cNvPicPr>
            <a:picLocks noChangeAspect="1"/>
          </p:cNvPicPr>
          <p:nvPr/>
        </p:nvPicPr>
        <p:blipFill>
          <a:blip r:embed="rId5"/>
          <a:stretch>
            <a:fillRect/>
          </a:stretch>
        </p:blipFill>
        <p:spPr>
          <a:xfrm>
            <a:off x="1092961" y="4101770"/>
            <a:ext cx="10229159" cy="2155192"/>
          </a:xfrm>
          <a:prstGeom prst="rect">
            <a:avLst/>
          </a:prstGeom>
        </p:spPr>
      </p:pic>
      <p:sp>
        <p:nvSpPr>
          <p:cNvPr id="22" name="Rectangle 21">
            <a:extLst>
              <a:ext uri="{FF2B5EF4-FFF2-40B4-BE49-F238E27FC236}">
                <a16:creationId xmlns:a16="http://schemas.microsoft.com/office/drawing/2014/main" id="{2C3385E9-16D5-416F-85B2-5EBEE2904081}"/>
              </a:ext>
            </a:extLst>
          </p:cNvPr>
          <p:cNvSpPr/>
          <p:nvPr/>
        </p:nvSpPr>
        <p:spPr>
          <a:xfrm>
            <a:off x="6493303" y="4101770"/>
            <a:ext cx="404962"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3BAD4C-9196-4E4C-8F3F-44742FD7A4BB}"/>
              </a:ext>
            </a:extLst>
          </p:cNvPr>
          <p:cNvSpPr/>
          <p:nvPr/>
        </p:nvSpPr>
        <p:spPr>
          <a:xfrm>
            <a:off x="613355" y="1172970"/>
            <a:ext cx="5285224" cy="584775"/>
          </a:xfrm>
          <a:prstGeom prst="rect">
            <a:avLst/>
          </a:prstGeom>
        </p:spPr>
        <p:txBody>
          <a:bodyPr wrap="square" lIns="91440" tIns="45720" rIns="91440" bIns="45720" anchor="t">
            <a:spAutoFit/>
          </a:bodyPr>
          <a:lstStyle/>
          <a:p>
            <a:r>
              <a:rPr lang="en-US" sz="1600"/>
              <a:t>Click on get report and this will then generate a CSV report.</a:t>
            </a:r>
          </a:p>
          <a:p>
            <a:endParaRPr lang="en-US" sz="1600"/>
          </a:p>
        </p:txBody>
      </p:sp>
      <p:sp>
        <p:nvSpPr>
          <p:cNvPr id="18" name="Rectangle 17">
            <a:extLst>
              <a:ext uri="{FF2B5EF4-FFF2-40B4-BE49-F238E27FC236}">
                <a16:creationId xmlns:a16="http://schemas.microsoft.com/office/drawing/2014/main" id="{FEB58730-8C2A-4189-BF53-795DE7921923}"/>
              </a:ext>
            </a:extLst>
          </p:cNvPr>
          <p:cNvSpPr/>
          <p:nvPr/>
        </p:nvSpPr>
        <p:spPr>
          <a:xfrm>
            <a:off x="7535853" y="4101769"/>
            <a:ext cx="684869"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2C2C3FC-1EA0-4FB0-86E7-5C992AA4F876}"/>
              </a:ext>
            </a:extLst>
          </p:cNvPr>
          <p:cNvSpPr/>
          <p:nvPr/>
        </p:nvSpPr>
        <p:spPr>
          <a:xfrm>
            <a:off x="10223280" y="4101768"/>
            <a:ext cx="755391" cy="2073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3171524F-EF7A-4D9A-93DC-1CA061321B53}"/>
              </a:ext>
            </a:extLst>
          </p:cNvPr>
          <p:cNvSpPr>
            <a:spLocks noGrp="1"/>
          </p:cNvSpPr>
          <p:nvPr>
            <p:ph type="sldNum" sz="quarter" idx="12"/>
          </p:nvPr>
        </p:nvSpPr>
        <p:spPr/>
        <p:txBody>
          <a:bodyPr/>
          <a:lstStyle/>
          <a:p>
            <a:fld id="{6F0C9F74-ED7C-44EF-9CFC-67AAF3EFA2FB}" type="slidenum">
              <a:rPr lang="en-GB" smtClean="0"/>
              <a:t>142</a:t>
            </a:fld>
            <a:endParaRPr lang="en-GB"/>
          </a:p>
        </p:txBody>
      </p:sp>
    </p:spTree>
    <p:extLst>
      <p:ext uri="{BB962C8B-B14F-4D97-AF65-F5344CB8AC3E}">
        <p14:creationId xmlns:p14="http://schemas.microsoft.com/office/powerpoint/2010/main" val="4157738776"/>
      </p:ext>
    </p:extLst>
  </p:cSld>
  <p:clrMapOvr>
    <a:masterClrMapping/>
  </p:clrMapOvr>
  <p:extLst>
    <p:ext uri="{6950BFC3-D8DA-4A85-94F7-54DA5524770B}">
      <p188:commentRel xmlns:p188="http://schemas.microsoft.com/office/powerpoint/2018/8/main" r:id="rId3"/>
    </p:ext>
  </p:extLs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96030" y="2058651"/>
            <a:ext cx="4081272" cy="354800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5355" y="360784"/>
            <a:ext cx="7212013" cy="785812"/>
          </a:xfrm>
        </p:spPr>
        <p:txBody>
          <a:bodyPr/>
          <a:lstStyle/>
          <a:p>
            <a:pPr>
              <a:buClr>
                <a:srgbClr val="B8C617"/>
              </a:buClr>
            </a:pPr>
            <a:r>
              <a:rPr lang="en-US" sz="2800" b="1">
                <a:solidFill>
                  <a:srgbClr val="92D050"/>
                </a:solidFill>
                <a:latin typeface="+mn-lt"/>
              </a:rPr>
              <a:t>How To Lock Your Site?</a:t>
            </a:r>
          </a:p>
        </p:txBody>
      </p:sp>
      <p:pic>
        <p:nvPicPr>
          <p:cNvPr id="3" name="Picture 2">
            <a:extLst>
              <a:ext uri="{FF2B5EF4-FFF2-40B4-BE49-F238E27FC236}">
                <a16:creationId xmlns:a16="http://schemas.microsoft.com/office/drawing/2014/main" id="{02F7AD52-51D3-46CD-8A81-15A6FBD18E56}"/>
              </a:ext>
            </a:extLst>
          </p:cNvPr>
          <p:cNvPicPr>
            <a:picLocks noChangeAspect="1"/>
          </p:cNvPicPr>
          <p:nvPr/>
        </p:nvPicPr>
        <p:blipFill>
          <a:blip r:embed="rId3"/>
          <a:stretch>
            <a:fillRect/>
          </a:stretch>
        </p:blipFill>
        <p:spPr>
          <a:xfrm>
            <a:off x="840738" y="2175029"/>
            <a:ext cx="3812946" cy="3308103"/>
          </a:xfrm>
          <a:prstGeom prst="rect">
            <a:avLst/>
          </a:prstGeom>
        </p:spPr>
      </p:pic>
      <p:sp>
        <p:nvSpPr>
          <p:cNvPr id="17" name="Rectangle 16">
            <a:extLst>
              <a:ext uri="{FF2B5EF4-FFF2-40B4-BE49-F238E27FC236}">
                <a16:creationId xmlns:a16="http://schemas.microsoft.com/office/drawing/2014/main" id="{72DE00FD-9D39-4C88-8D48-007B75A5BCE4}"/>
              </a:ext>
            </a:extLst>
          </p:cNvPr>
          <p:cNvSpPr/>
          <p:nvPr/>
        </p:nvSpPr>
        <p:spPr>
          <a:xfrm>
            <a:off x="6494843" y="2709068"/>
            <a:ext cx="4775908" cy="13859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7D2FBC1-5263-4F29-B2CF-E9A0584F4356}"/>
              </a:ext>
            </a:extLst>
          </p:cNvPr>
          <p:cNvPicPr>
            <a:picLocks noChangeAspect="1"/>
          </p:cNvPicPr>
          <p:nvPr/>
        </p:nvPicPr>
        <p:blipFill>
          <a:blip r:embed="rId4"/>
          <a:stretch>
            <a:fillRect/>
          </a:stretch>
        </p:blipFill>
        <p:spPr>
          <a:xfrm>
            <a:off x="6599179" y="2805769"/>
            <a:ext cx="4593914" cy="121357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546827" y="3251443"/>
            <a:ext cx="646266" cy="511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76E4AD-51C3-4140-B007-81A1CD7B2202}"/>
              </a:ext>
            </a:extLst>
          </p:cNvPr>
          <p:cNvSpPr/>
          <p:nvPr/>
        </p:nvSpPr>
        <p:spPr>
          <a:xfrm>
            <a:off x="4220773" y="5213174"/>
            <a:ext cx="443228" cy="29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9A29EC-5337-45AC-A0C6-DB5AE1E29D2F}"/>
              </a:ext>
            </a:extLst>
          </p:cNvPr>
          <p:cNvSpPr/>
          <p:nvPr/>
        </p:nvSpPr>
        <p:spPr>
          <a:xfrm>
            <a:off x="945349" y="3375169"/>
            <a:ext cx="1715974" cy="953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359642" y="1829135"/>
            <a:ext cx="25516" cy="14069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7469E2-233B-4DB1-9862-680EBF0D3CEE}"/>
              </a:ext>
            </a:extLst>
          </p:cNvPr>
          <p:cNvCxnSpPr>
            <a:cxnSpLocks/>
          </p:cNvCxnSpPr>
          <p:nvPr/>
        </p:nvCxnSpPr>
        <p:spPr>
          <a:xfrm flipV="1">
            <a:off x="9448674" y="3843427"/>
            <a:ext cx="1014889" cy="1070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83E030-CDBE-4C45-A10B-A8745590B956}"/>
              </a:ext>
            </a:extLst>
          </p:cNvPr>
          <p:cNvSpPr/>
          <p:nvPr/>
        </p:nvSpPr>
        <p:spPr>
          <a:xfrm>
            <a:off x="4365973" y="1919605"/>
            <a:ext cx="4044193" cy="369332"/>
          </a:xfrm>
          <a:prstGeom prst="rect">
            <a:avLst/>
          </a:prstGeom>
        </p:spPr>
        <p:txBody>
          <a:bodyPr wrap="square" lIns="91440" tIns="45720" rIns="91440" bIns="45720" anchor="t">
            <a:spAutoFit/>
          </a:bodyPr>
          <a:lstStyle/>
          <a:p>
            <a:pPr algn="ctr"/>
            <a:r>
              <a:rPr lang="en-US"/>
              <a:t>You can now l</a:t>
            </a:r>
            <a:r>
              <a:rPr lang="en-GB"/>
              <a:t>ock your site.</a:t>
            </a:r>
            <a:endParaRPr lang="en-US"/>
          </a:p>
        </p:txBody>
      </p:sp>
      <p:cxnSp>
        <p:nvCxnSpPr>
          <p:cNvPr id="24" name="Straight Arrow Connector 23">
            <a:extLst>
              <a:ext uri="{FF2B5EF4-FFF2-40B4-BE49-F238E27FC236}">
                <a16:creationId xmlns:a16="http://schemas.microsoft.com/office/drawing/2014/main" id="{F898FC31-9963-42BD-B3CE-0B759479DF3E}"/>
              </a:ext>
            </a:extLst>
          </p:cNvPr>
          <p:cNvCxnSpPr>
            <a:cxnSpLocks/>
          </p:cNvCxnSpPr>
          <p:nvPr/>
        </p:nvCxnSpPr>
        <p:spPr>
          <a:xfrm flipH="1">
            <a:off x="4548058" y="2358992"/>
            <a:ext cx="1715974" cy="2796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3537CE-6293-4DEA-9043-F7ACDEA31D4F}"/>
              </a:ext>
            </a:extLst>
          </p:cNvPr>
          <p:cNvSpPr txBox="1"/>
          <p:nvPr/>
        </p:nvSpPr>
        <p:spPr>
          <a:xfrm>
            <a:off x="594879" y="1118242"/>
            <a:ext cx="92894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You are now ready to lock your site. The final stage is to add in PO if required. There are also options to add to job card or worker.</a:t>
            </a:r>
            <a:endParaRPr lang="en-US"/>
          </a:p>
        </p:txBody>
      </p:sp>
      <p:sp>
        <p:nvSpPr>
          <p:cNvPr id="6" name="TextBox 5">
            <a:extLst>
              <a:ext uri="{FF2B5EF4-FFF2-40B4-BE49-F238E27FC236}">
                <a16:creationId xmlns:a16="http://schemas.microsoft.com/office/drawing/2014/main" id="{E21F5850-DC23-428F-8754-9FC9A6237D49}"/>
              </a:ext>
            </a:extLst>
          </p:cNvPr>
          <p:cNvSpPr txBox="1"/>
          <p:nvPr/>
        </p:nvSpPr>
        <p:spPr>
          <a:xfrm>
            <a:off x="6613005" y="4903953"/>
            <a:ext cx="3470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mn-lt"/>
                <a:cs typeface="+mn-lt"/>
              </a:rPr>
              <a:t>The site will go from lock to unlock.</a:t>
            </a:r>
          </a:p>
        </p:txBody>
      </p:sp>
      <p:sp>
        <p:nvSpPr>
          <p:cNvPr id="8" name="TextBox 7">
            <a:extLst>
              <a:ext uri="{FF2B5EF4-FFF2-40B4-BE49-F238E27FC236}">
                <a16:creationId xmlns:a16="http://schemas.microsoft.com/office/drawing/2014/main" id="{7562E181-FA71-4C31-AFA6-19EEE9927238}"/>
              </a:ext>
            </a:extLst>
          </p:cNvPr>
          <p:cNvSpPr txBox="1"/>
          <p:nvPr/>
        </p:nvSpPr>
        <p:spPr>
          <a:xfrm>
            <a:off x="4365973" y="5237328"/>
            <a:ext cx="812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0000"/>
                </a:solidFill>
              </a:rPr>
              <a:t>It is forbidden to unlock a site and will not allow you to do so.</a:t>
            </a:r>
            <a:endParaRPr lang="en-US" b="1">
              <a:solidFill>
                <a:srgbClr val="FF0000"/>
              </a:solidFill>
              <a:cs typeface="Calibri" panose="020F0502020204030204"/>
            </a:endParaRPr>
          </a:p>
        </p:txBody>
      </p:sp>
      <p:sp>
        <p:nvSpPr>
          <p:cNvPr id="14" name="Slide Number Placeholder 13">
            <a:extLst>
              <a:ext uri="{FF2B5EF4-FFF2-40B4-BE49-F238E27FC236}">
                <a16:creationId xmlns:a16="http://schemas.microsoft.com/office/drawing/2014/main" id="{043A528A-730F-4034-9D88-CD5FB045F38A}"/>
              </a:ext>
            </a:extLst>
          </p:cNvPr>
          <p:cNvSpPr>
            <a:spLocks noGrp="1"/>
          </p:cNvSpPr>
          <p:nvPr>
            <p:ph type="sldNum" sz="quarter" idx="12"/>
          </p:nvPr>
        </p:nvSpPr>
        <p:spPr/>
        <p:txBody>
          <a:bodyPr/>
          <a:lstStyle/>
          <a:p>
            <a:fld id="{6F0C9F74-ED7C-44EF-9CFC-67AAF3EFA2FB}" type="slidenum">
              <a:rPr lang="en-GB" smtClean="0"/>
              <a:t>143</a:t>
            </a:fld>
            <a:endParaRPr lang="en-GB"/>
          </a:p>
        </p:txBody>
      </p:sp>
    </p:spTree>
    <p:extLst>
      <p:ext uri="{BB962C8B-B14F-4D97-AF65-F5344CB8AC3E}">
        <p14:creationId xmlns:p14="http://schemas.microsoft.com/office/powerpoint/2010/main" val="21610960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WORKER OVERVIEW</a:t>
            </a:r>
          </a:p>
          <a:p>
            <a:endParaRPr lang="en-GB" sz="4800"/>
          </a:p>
        </p:txBody>
      </p:sp>
      <p:sp>
        <p:nvSpPr>
          <p:cNvPr id="10" name="Slide Number Placeholder 9">
            <a:extLst>
              <a:ext uri="{FF2B5EF4-FFF2-40B4-BE49-F238E27FC236}">
                <a16:creationId xmlns:a16="http://schemas.microsoft.com/office/drawing/2014/main" id="{A1052BFF-429D-4902-8A54-1D1B17E4A0F9}"/>
              </a:ext>
            </a:extLst>
          </p:cNvPr>
          <p:cNvSpPr>
            <a:spLocks noGrp="1"/>
          </p:cNvSpPr>
          <p:nvPr>
            <p:ph type="sldNum" sz="quarter" idx="12"/>
          </p:nvPr>
        </p:nvSpPr>
        <p:spPr/>
        <p:txBody>
          <a:bodyPr/>
          <a:lstStyle/>
          <a:p>
            <a:fld id="{6F0C9F74-ED7C-44EF-9CFC-67AAF3EFA2FB}" type="slidenum">
              <a:rPr lang="en-GB" smtClean="0"/>
              <a:t>144</a:t>
            </a:fld>
            <a:endParaRPr lang="en-GB"/>
          </a:p>
        </p:txBody>
      </p:sp>
    </p:spTree>
    <p:extLst>
      <p:ext uri="{BB962C8B-B14F-4D97-AF65-F5344CB8AC3E}">
        <p14:creationId xmlns:p14="http://schemas.microsoft.com/office/powerpoint/2010/main" val="21119269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MANAGE WORKER</a:t>
            </a:r>
          </a:p>
          <a:p>
            <a:endParaRPr lang="en-GB" sz="4800"/>
          </a:p>
        </p:txBody>
      </p:sp>
      <p:sp>
        <p:nvSpPr>
          <p:cNvPr id="10" name="Slide Number Placeholder 9">
            <a:extLst>
              <a:ext uri="{FF2B5EF4-FFF2-40B4-BE49-F238E27FC236}">
                <a16:creationId xmlns:a16="http://schemas.microsoft.com/office/drawing/2014/main" id="{8F5C12ED-3889-4F42-9AD4-4BE7D28D468A}"/>
              </a:ext>
            </a:extLst>
          </p:cNvPr>
          <p:cNvSpPr>
            <a:spLocks noGrp="1"/>
          </p:cNvSpPr>
          <p:nvPr>
            <p:ph type="sldNum" sz="quarter" idx="12"/>
          </p:nvPr>
        </p:nvSpPr>
        <p:spPr/>
        <p:txBody>
          <a:bodyPr/>
          <a:lstStyle/>
          <a:p>
            <a:fld id="{6F0C9F74-ED7C-44EF-9CFC-67AAF3EFA2FB}" type="slidenum">
              <a:rPr lang="en-GB" smtClean="0"/>
              <a:t>145</a:t>
            </a:fld>
            <a:endParaRPr lang="en-GB"/>
          </a:p>
        </p:txBody>
      </p:sp>
    </p:spTree>
    <p:extLst>
      <p:ext uri="{BB962C8B-B14F-4D97-AF65-F5344CB8AC3E}">
        <p14:creationId xmlns:p14="http://schemas.microsoft.com/office/powerpoint/2010/main" val="21036119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87255" y="1888674"/>
            <a:ext cx="6973629" cy="420198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23765" y="373408"/>
            <a:ext cx="9340850" cy="785812"/>
          </a:xfrm>
        </p:spPr>
        <p:txBody>
          <a:bodyPr/>
          <a:lstStyle/>
          <a:p>
            <a:r>
              <a:rPr lang="en-GB" sz="2800" b="1">
                <a:solidFill>
                  <a:srgbClr val="92D050"/>
                </a:solidFill>
                <a:latin typeface="+mn-lt"/>
                <a:cs typeface="Calibri"/>
              </a:rPr>
              <a:t>How To Fill Out The Workers Details?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40217"/>
            <a:ext cx="8514790" cy="553998"/>
          </a:xfrm>
          <a:prstGeom prst="rect">
            <a:avLst/>
          </a:prstGeom>
          <a:noFill/>
        </p:spPr>
        <p:txBody>
          <a:bodyPr wrap="square" lIns="91440" tIns="45720" rIns="91440" bIns="45720" rtlCol="0" anchor="t">
            <a:spAutoFit/>
          </a:bodyPr>
          <a:lstStyle/>
          <a:p>
            <a:r>
              <a:rPr lang="en-GB" sz="1600"/>
              <a:t>Enter the worker's type. You need to select worker here.</a:t>
            </a:r>
            <a:endParaRPr lang="en-GB" sz="1600">
              <a:cs typeface="Calibri"/>
            </a:endParaRPr>
          </a:p>
          <a:p>
            <a:endParaRPr lang="en-GB" sz="1400"/>
          </a:p>
        </p:txBody>
      </p:sp>
      <p:pic>
        <p:nvPicPr>
          <p:cNvPr id="4" name="Picture 3">
            <a:extLst>
              <a:ext uri="{FF2B5EF4-FFF2-40B4-BE49-F238E27FC236}">
                <a16:creationId xmlns:a16="http://schemas.microsoft.com/office/drawing/2014/main" id="{95487F1A-988B-4E59-9390-DD4A8C9EEA76}"/>
              </a:ext>
            </a:extLst>
          </p:cNvPr>
          <p:cNvPicPr>
            <a:picLocks noChangeAspect="1"/>
          </p:cNvPicPr>
          <p:nvPr/>
        </p:nvPicPr>
        <p:blipFill rotWithShape="1">
          <a:blip r:embed="rId3"/>
          <a:srcRect l="63706" t="13336" r="14727" b="11937"/>
          <a:stretch/>
        </p:blipFill>
        <p:spPr>
          <a:xfrm>
            <a:off x="775778" y="2006632"/>
            <a:ext cx="6761334" cy="4000989"/>
          </a:xfrm>
          <a:prstGeom prst="rect">
            <a:avLst/>
          </a:prstGeom>
        </p:spPr>
      </p:pic>
      <p:sp>
        <p:nvSpPr>
          <p:cNvPr id="10" name="Rectangle 9">
            <a:extLst>
              <a:ext uri="{FF2B5EF4-FFF2-40B4-BE49-F238E27FC236}">
                <a16:creationId xmlns:a16="http://schemas.microsoft.com/office/drawing/2014/main" id="{D8D493F8-CE03-4D85-A1C5-7DF45428143D}"/>
              </a:ext>
            </a:extLst>
          </p:cNvPr>
          <p:cNvSpPr/>
          <p:nvPr/>
        </p:nvSpPr>
        <p:spPr>
          <a:xfrm>
            <a:off x="2419726" y="2748687"/>
            <a:ext cx="2594064" cy="58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7DE97C-C527-4F74-8752-5CD45BF1994B}"/>
              </a:ext>
            </a:extLst>
          </p:cNvPr>
          <p:cNvSpPr/>
          <p:nvPr/>
        </p:nvSpPr>
        <p:spPr>
          <a:xfrm>
            <a:off x="7768900" y="1882262"/>
            <a:ext cx="3203900" cy="115456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A4B0CE6-2BA4-417B-8451-645D036CD7DA}"/>
              </a:ext>
            </a:extLst>
          </p:cNvPr>
          <p:cNvPicPr>
            <a:picLocks noChangeAspect="1"/>
          </p:cNvPicPr>
          <p:nvPr/>
        </p:nvPicPr>
        <p:blipFill rotWithShape="1">
          <a:blip r:embed="rId4"/>
          <a:srcRect l="70673" t="34245" r="24666" b="59571"/>
          <a:stretch/>
        </p:blipFill>
        <p:spPr>
          <a:xfrm>
            <a:off x="7868769" y="1958154"/>
            <a:ext cx="2984016" cy="1010444"/>
          </a:xfrm>
          <a:prstGeom prst="rect">
            <a:avLst/>
          </a:prstGeom>
        </p:spPr>
      </p:pic>
      <p:cxnSp>
        <p:nvCxnSpPr>
          <p:cNvPr id="19" name="Straight Arrow Connector 18">
            <a:extLst>
              <a:ext uri="{FF2B5EF4-FFF2-40B4-BE49-F238E27FC236}">
                <a16:creationId xmlns:a16="http://schemas.microsoft.com/office/drawing/2014/main" id="{7D1C0C34-E15B-4D16-A3CB-869CA4C938A0}"/>
              </a:ext>
            </a:extLst>
          </p:cNvPr>
          <p:cNvCxnSpPr>
            <a:cxnSpLocks/>
          </p:cNvCxnSpPr>
          <p:nvPr/>
        </p:nvCxnSpPr>
        <p:spPr>
          <a:xfrm flipH="1">
            <a:off x="3565133" y="1431643"/>
            <a:ext cx="591312" cy="1473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15162CD4-C3CB-4B8B-A44B-EA0A126BBF4A}"/>
              </a:ext>
            </a:extLst>
          </p:cNvPr>
          <p:cNvSpPr txBox="1"/>
          <p:nvPr/>
        </p:nvSpPr>
        <p:spPr>
          <a:xfrm>
            <a:off x="7868769" y="3267175"/>
            <a:ext cx="3191823"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Select the role from the dropdown.</a:t>
            </a:r>
            <a:endParaRPr lang="en-GB" sz="1600">
              <a:cs typeface="Calibri"/>
            </a:endParaRPr>
          </a:p>
          <a:p>
            <a:pPr algn="ctr"/>
            <a:endParaRPr lang="en-GB" sz="1400"/>
          </a:p>
        </p:txBody>
      </p:sp>
      <p:pic>
        <p:nvPicPr>
          <p:cNvPr id="8" name="Picture 7">
            <a:extLst>
              <a:ext uri="{FF2B5EF4-FFF2-40B4-BE49-F238E27FC236}">
                <a16:creationId xmlns:a16="http://schemas.microsoft.com/office/drawing/2014/main" id="{7C9C3112-A3B7-4C61-89B7-C9C3FC33451B}"/>
              </a:ext>
            </a:extLst>
          </p:cNvPr>
          <p:cNvPicPr>
            <a:picLocks noChangeAspect="1"/>
          </p:cNvPicPr>
          <p:nvPr/>
        </p:nvPicPr>
        <p:blipFill>
          <a:blip r:embed="rId5"/>
          <a:stretch>
            <a:fillRect/>
          </a:stretch>
        </p:blipFill>
        <p:spPr>
          <a:xfrm>
            <a:off x="2573150" y="2905228"/>
            <a:ext cx="1499331" cy="167836"/>
          </a:xfrm>
          <a:prstGeom prst="rect">
            <a:avLst/>
          </a:prstGeom>
        </p:spPr>
      </p:pic>
      <p:cxnSp>
        <p:nvCxnSpPr>
          <p:cNvPr id="23" name="Straight Arrow Connector 22">
            <a:extLst>
              <a:ext uri="{FF2B5EF4-FFF2-40B4-BE49-F238E27FC236}">
                <a16:creationId xmlns:a16="http://schemas.microsoft.com/office/drawing/2014/main" id="{A8636BAD-A838-4D78-9937-C81A3D3C5763}"/>
              </a:ext>
            </a:extLst>
          </p:cNvPr>
          <p:cNvCxnSpPr>
            <a:cxnSpLocks/>
          </p:cNvCxnSpPr>
          <p:nvPr/>
        </p:nvCxnSpPr>
        <p:spPr>
          <a:xfrm flipH="1">
            <a:off x="4473297" y="2229492"/>
            <a:ext cx="3287456" cy="948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30F69E4-50B8-4BFF-B410-0343093C7A13}"/>
              </a:ext>
            </a:extLst>
          </p:cNvPr>
          <p:cNvSpPr>
            <a:spLocks noGrp="1"/>
          </p:cNvSpPr>
          <p:nvPr>
            <p:ph type="sldNum" sz="quarter" idx="12"/>
          </p:nvPr>
        </p:nvSpPr>
        <p:spPr/>
        <p:txBody>
          <a:bodyPr/>
          <a:lstStyle/>
          <a:p>
            <a:fld id="{6F0C9F74-ED7C-44EF-9CFC-67AAF3EFA2FB}" type="slidenum">
              <a:rPr lang="en-GB" smtClean="0"/>
              <a:t>146</a:t>
            </a:fld>
            <a:endParaRPr lang="en-GB"/>
          </a:p>
        </p:txBody>
      </p:sp>
    </p:spTree>
    <p:extLst>
      <p:ext uri="{BB962C8B-B14F-4D97-AF65-F5344CB8AC3E}">
        <p14:creationId xmlns:p14="http://schemas.microsoft.com/office/powerpoint/2010/main" val="38568520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96134" y="1850026"/>
            <a:ext cx="7210175" cy="460214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08395" y="238525"/>
            <a:ext cx="9337469" cy="429386"/>
          </a:xfrm>
        </p:spPr>
        <p:txBody>
          <a:bodyPr/>
          <a:lstStyle/>
          <a:p>
            <a:r>
              <a:rPr lang="en-US" sz="2800" b="1">
                <a:solidFill>
                  <a:srgbClr val="92D050"/>
                </a:solidFill>
                <a:latin typeface="+mn-lt"/>
                <a:cs typeface="Calibri"/>
              </a:rPr>
              <a:t>How To Fill Out The Workers Details</a:t>
            </a:r>
            <a:r>
              <a:rPr lang="en-GB" sz="2800" b="1">
                <a:solidFill>
                  <a:srgbClr val="92D050"/>
                </a:solidFill>
                <a:latin typeface="+mn-lt"/>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08395" y="910331"/>
            <a:ext cx="8514790" cy="800219"/>
          </a:xfrm>
          <a:prstGeom prst="rect">
            <a:avLst/>
          </a:prstGeom>
          <a:noFill/>
        </p:spPr>
        <p:txBody>
          <a:bodyPr wrap="square" lIns="91440" tIns="45720" rIns="91440" bIns="45720" rtlCol="0" anchor="t">
            <a:spAutoFit/>
          </a:bodyPr>
          <a:lstStyle/>
          <a:p>
            <a:r>
              <a:rPr lang="en-GB" sz="1600"/>
              <a:t>Enter the candidate’s name here. ‘First name’ and ‘Last name’ must be completed, but ‘Middle name’ is optional.</a:t>
            </a:r>
          </a:p>
          <a:p>
            <a:endParaRPr lang="en-GB" sz="1400"/>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841" r="11602" b="6335"/>
          <a:stretch/>
        </p:blipFill>
        <p:spPr>
          <a:xfrm>
            <a:off x="994022" y="1963244"/>
            <a:ext cx="7000315" cy="4396481"/>
          </a:xfrm>
          <a:prstGeom prst="rect">
            <a:avLst/>
          </a:prstGeom>
        </p:spPr>
      </p:pic>
      <p:cxnSp>
        <p:nvCxnSpPr>
          <p:cNvPr id="18" name="Straight Arrow Connector 17">
            <a:extLst>
              <a:ext uri="{FF2B5EF4-FFF2-40B4-BE49-F238E27FC236}">
                <a16:creationId xmlns:a16="http://schemas.microsoft.com/office/drawing/2014/main" id="{B6C261F4-6AFC-4159-8A95-6D35735E8A6F}"/>
              </a:ext>
            </a:extLst>
          </p:cNvPr>
          <p:cNvCxnSpPr>
            <a:cxnSpLocks/>
          </p:cNvCxnSpPr>
          <p:nvPr/>
        </p:nvCxnSpPr>
        <p:spPr>
          <a:xfrm>
            <a:off x="3211837" y="1315802"/>
            <a:ext cx="0" cy="2350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946896-79D9-4409-B774-A6535CF0289D}"/>
              </a:ext>
            </a:extLst>
          </p:cNvPr>
          <p:cNvSpPr txBox="1"/>
          <p:nvPr/>
        </p:nvSpPr>
        <p:spPr>
          <a:xfrm>
            <a:off x="8428461" y="2644277"/>
            <a:ext cx="3124185" cy="338554"/>
          </a:xfrm>
          <a:prstGeom prst="rect">
            <a:avLst/>
          </a:prstGeom>
          <a:noFill/>
        </p:spPr>
        <p:txBody>
          <a:bodyPr wrap="square" lIns="91440" tIns="45720" rIns="91440" bIns="45720" rtlCol="0" anchor="t">
            <a:spAutoFit/>
          </a:bodyPr>
          <a:lstStyle/>
          <a:p>
            <a:pPr algn="ctr"/>
            <a:r>
              <a:rPr lang="en-GB" sz="1600"/>
              <a:t>Enter gender here.</a:t>
            </a:r>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876871" y="3124411"/>
            <a:ext cx="5913686" cy="1303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928708" y="3665834"/>
            <a:ext cx="1896326" cy="988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53622185-D8B6-4188-AA9D-68247D6EC191}"/>
              </a:ext>
            </a:extLst>
          </p:cNvPr>
          <p:cNvSpPr>
            <a:spLocks noGrp="1"/>
          </p:cNvSpPr>
          <p:nvPr>
            <p:ph type="sldNum" sz="quarter" idx="12"/>
          </p:nvPr>
        </p:nvSpPr>
        <p:spPr/>
        <p:txBody>
          <a:bodyPr/>
          <a:lstStyle/>
          <a:p>
            <a:fld id="{6F0C9F74-ED7C-44EF-9CFC-67AAF3EFA2FB}" type="slidenum">
              <a:rPr lang="en-GB" smtClean="0"/>
              <a:t>147</a:t>
            </a:fld>
            <a:endParaRPr lang="en-GB"/>
          </a:p>
        </p:txBody>
      </p:sp>
    </p:spTree>
    <p:extLst>
      <p:ext uri="{BB962C8B-B14F-4D97-AF65-F5344CB8AC3E}">
        <p14:creationId xmlns:p14="http://schemas.microsoft.com/office/powerpoint/2010/main" val="61345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6931" y="1519269"/>
            <a:ext cx="6863204" cy="410069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6931" y="369950"/>
            <a:ext cx="9340850" cy="785812"/>
          </a:xfrm>
        </p:spPr>
        <p:txBody>
          <a:bodyPr/>
          <a:lstStyle/>
          <a:p>
            <a:r>
              <a:rPr lang="en-US" sz="2800" b="1">
                <a:solidFill>
                  <a:srgbClr val="92D050"/>
                </a:solidFill>
                <a:latin typeface="Calibri"/>
                <a:cs typeface="Calibri"/>
              </a:rPr>
              <a:t>How To Fill Out The Workers Details</a:t>
            </a:r>
            <a:r>
              <a:rPr lang="en-GB" sz="2800" b="1">
                <a:solidFill>
                  <a:srgbClr val="92D050"/>
                </a:solidFill>
                <a:latin typeface="Calibri"/>
                <a:cs typeface="Calibri"/>
              </a:rPr>
              <a:t>?</a:t>
            </a:r>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431" r="11602" b="6335"/>
          <a:stretch/>
        </p:blipFill>
        <p:spPr>
          <a:xfrm>
            <a:off x="724544" y="1632646"/>
            <a:ext cx="6686379" cy="3882073"/>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2450265" y="3935050"/>
            <a:ext cx="3234935" cy="894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935002" y="2517143"/>
            <a:ext cx="3966211" cy="1865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51CD22-CCF1-485A-AE0D-034BE63E5B04}"/>
              </a:ext>
            </a:extLst>
          </p:cNvPr>
          <p:cNvPicPr>
            <a:picLocks noChangeAspect="1"/>
          </p:cNvPicPr>
          <p:nvPr/>
        </p:nvPicPr>
        <p:blipFill rotWithShape="1">
          <a:blip r:embed="rId4"/>
          <a:srcRect r="16263"/>
          <a:stretch/>
        </p:blipFill>
        <p:spPr>
          <a:xfrm>
            <a:off x="8304764" y="1807351"/>
            <a:ext cx="2246219" cy="533446"/>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5459475" y="5042650"/>
            <a:ext cx="796215" cy="259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4150760" y="3554386"/>
            <a:ext cx="3799681" cy="1196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07BB2B-D0AF-41F6-9273-DFC7BD822585}"/>
              </a:ext>
            </a:extLst>
          </p:cNvPr>
          <p:cNvCxnSpPr>
            <a:cxnSpLocks/>
          </p:cNvCxnSpPr>
          <p:nvPr/>
        </p:nvCxnSpPr>
        <p:spPr>
          <a:xfrm flipH="1">
            <a:off x="6411524" y="4500081"/>
            <a:ext cx="1612593" cy="614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1">
            <a:extLst>
              <a:ext uri="{FF2B5EF4-FFF2-40B4-BE49-F238E27FC236}">
                <a16:creationId xmlns:a16="http://schemas.microsoft.com/office/drawing/2014/main" id="{3A567B09-0A8A-408E-8B61-05D58C99B3D9}"/>
              </a:ext>
            </a:extLst>
          </p:cNvPr>
          <p:cNvSpPr txBox="1"/>
          <p:nvPr/>
        </p:nvSpPr>
        <p:spPr>
          <a:xfrm>
            <a:off x="7865782" y="1519270"/>
            <a:ext cx="3124185" cy="32316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Enter their mobile number.</a:t>
            </a:r>
            <a:endParaRPr lang="en-GB" sz="1600">
              <a:cs typeface="Calibri"/>
            </a:endParaRPr>
          </a:p>
          <a:p>
            <a:pPr algn="ctr"/>
            <a:endParaRPr lang="en-GB" sz="1600">
              <a:cs typeface="Calibri"/>
            </a:endParaRPr>
          </a:p>
          <a:p>
            <a:pPr algn="ctr"/>
            <a:endParaRPr lang="en-GB" sz="1600">
              <a:cs typeface="Calibri"/>
            </a:endParaRPr>
          </a:p>
          <a:p>
            <a:pPr algn="ctr"/>
            <a:r>
              <a:rPr lang="en-GB" sz="1600"/>
              <a:t>If Non-UK mobile number, please tick the box. </a:t>
            </a:r>
            <a:endParaRPr lang="en-GB" sz="1600">
              <a:cs typeface="Calibri"/>
            </a:endParaRPr>
          </a:p>
          <a:p>
            <a:pPr algn="ctr"/>
            <a:endParaRPr lang="en-GB" sz="1600">
              <a:cs typeface="Calibri"/>
            </a:endParaRPr>
          </a:p>
          <a:p>
            <a:pPr algn="ctr"/>
            <a:endParaRPr lang="en-GB" sz="1600"/>
          </a:p>
          <a:p>
            <a:pPr algn="ctr"/>
            <a:r>
              <a:rPr lang="en-GB" sz="1600"/>
              <a:t>If you required to add any notes add in the First Note section</a:t>
            </a:r>
            <a:endParaRPr lang="en-GB" sz="1600">
              <a:cs typeface="Calibri"/>
            </a:endParaRPr>
          </a:p>
          <a:p>
            <a:pPr algn="ctr"/>
            <a:endParaRPr lang="en-GB" sz="1400"/>
          </a:p>
          <a:p>
            <a:pPr algn="ctr"/>
            <a:endParaRPr lang="en-GB" sz="1400"/>
          </a:p>
          <a:p>
            <a:pPr algn="ctr"/>
            <a:r>
              <a:rPr lang="en-GB" sz="1600"/>
              <a:t>Finally press on the right hand </a:t>
            </a:r>
            <a:endParaRPr lang="en-GB" sz="1600">
              <a:cs typeface="Calibri"/>
            </a:endParaRPr>
          </a:p>
          <a:p>
            <a:pPr algn="ctr"/>
            <a:r>
              <a:rPr lang="en-GB" sz="1600"/>
              <a:t>corner to create new worker.</a:t>
            </a:r>
            <a:endParaRPr lang="en-GB" sz="1600">
              <a:cs typeface="Calibri"/>
            </a:endParaRPr>
          </a:p>
        </p:txBody>
      </p:sp>
      <p:sp>
        <p:nvSpPr>
          <p:cNvPr id="8" name="Slide Number Placeholder 7">
            <a:extLst>
              <a:ext uri="{FF2B5EF4-FFF2-40B4-BE49-F238E27FC236}">
                <a16:creationId xmlns:a16="http://schemas.microsoft.com/office/drawing/2014/main" id="{CC53229B-3421-4C29-A53D-BDF01C96C1A7}"/>
              </a:ext>
            </a:extLst>
          </p:cNvPr>
          <p:cNvSpPr>
            <a:spLocks noGrp="1"/>
          </p:cNvSpPr>
          <p:nvPr>
            <p:ph type="sldNum" sz="quarter" idx="12"/>
          </p:nvPr>
        </p:nvSpPr>
        <p:spPr/>
        <p:txBody>
          <a:bodyPr/>
          <a:lstStyle/>
          <a:p>
            <a:fld id="{6F0C9F74-ED7C-44EF-9CFC-67AAF3EFA2FB}" type="slidenum">
              <a:rPr lang="en-GB" smtClean="0"/>
              <a:t>148</a:t>
            </a:fld>
            <a:endParaRPr lang="en-GB"/>
          </a:p>
        </p:txBody>
      </p:sp>
    </p:spTree>
    <p:extLst>
      <p:ext uri="{BB962C8B-B14F-4D97-AF65-F5344CB8AC3E}">
        <p14:creationId xmlns:p14="http://schemas.microsoft.com/office/powerpoint/2010/main" val="6112773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38200" y="1642265"/>
            <a:ext cx="6695330" cy="287937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616" y="305335"/>
            <a:ext cx="9340850" cy="785813"/>
          </a:xfrm>
        </p:spPr>
        <p:txBody>
          <a:bodyPr/>
          <a:lstStyle/>
          <a:p>
            <a:r>
              <a:rPr lang="en-US" sz="2800" b="1">
                <a:solidFill>
                  <a:srgbClr val="92D050"/>
                </a:solidFill>
                <a:latin typeface="Calibri"/>
                <a:cs typeface="Calibri"/>
              </a:rPr>
              <a:t>How Do I Fill Out The Workers Details</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57535"/>
            <a:ext cx="8514790" cy="553998"/>
          </a:xfrm>
          <a:prstGeom prst="rect">
            <a:avLst/>
          </a:prstGeom>
          <a:noFill/>
        </p:spPr>
        <p:txBody>
          <a:bodyPr wrap="square" lIns="91440" tIns="45720" rIns="91440" bIns="45720" rtlCol="0" anchor="t">
            <a:spAutoFit/>
          </a:bodyPr>
          <a:lstStyle/>
          <a:p>
            <a:r>
              <a:rPr lang="en-GB" sz="1600"/>
              <a:t>Next, we need to complete the about you section, add date of birth and nationality. </a:t>
            </a:r>
          </a:p>
          <a:p>
            <a:endParaRPr lang="en-GB" sz="1400"/>
          </a:p>
        </p:txBody>
      </p:sp>
      <p:sp>
        <p:nvSpPr>
          <p:cNvPr id="21" name="TextBox 20">
            <a:extLst>
              <a:ext uri="{FF2B5EF4-FFF2-40B4-BE49-F238E27FC236}">
                <a16:creationId xmlns:a16="http://schemas.microsoft.com/office/drawing/2014/main" id="{28946896-79D9-4409-B774-A6535CF0289D}"/>
              </a:ext>
            </a:extLst>
          </p:cNvPr>
          <p:cNvSpPr txBox="1"/>
          <p:nvPr/>
        </p:nvSpPr>
        <p:spPr>
          <a:xfrm>
            <a:off x="8280015" y="1972844"/>
            <a:ext cx="3124185" cy="830997"/>
          </a:xfrm>
          <a:prstGeom prst="rect">
            <a:avLst/>
          </a:prstGeom>
          <a:noFill/>
        </p:spPr>
        <p:txBody>
          <a:bodyPr wrap="square" lIns="91440" tIns="45720" rIns="91440" bIns="45720" rtlCol="0" anchor="t">
            <a:spAutoFit/>
          </a:bodyPr>
          <a:lstStyle/>
          <a:p>
            <a:pPr algn="ctr"/>
            <a:r>
              <a:rPr lang="en-GB" sz="1600"/>
              <a:t>Under notes on the top right, you will notice a message stating </a:t>
            </a:r>
            <a:endParaRPr lang="en-GB" sz="1600">
              <a:cs typeface="Calibri"/>
            </a:endParaRPr>
          </a:p>
          <a:p>
            <a:pPr algn="ctr"/>
            <a:r>
              <a:rPr lang="en-GB" sz="1600"/>
              <a:t>'Onboarding email sent'.</a:t>
            </a:r>
            <a:endParaRPr lang="en-GB" sz="1600">
              <a:cs typeface="Calibri"/>
            </a:endParaRPr>
          </a:p>
        </p:txBody>
      </p:sp>
      <p:pic>
        <p:nvPicPr>
          <p:cNvPr id="3" name="Picture 2">
            <a:extLst>
              <a:ext uri="{FF2B5EF4-FFF2-40B4-BE49-F238E27FC236}">
                <a16:creationId xmlns:a16="http://schemas.microsoft.com/office/drawing/2014/main" id="{8C2E34A2-0D6C-47FC-8E6E-99893194E783}"/>
              </a:ext>
            </a:extLst>
          </p:cNvPr>
          <p:cNvPicPr>
            <a:picLocks noChangeAspect="1"/>
          </p:cNvPicPr>
          <p:nvPr/>
        </p:nvPicPr>
        <p:blipFill rotWithShape="1">
          <a:blip r:embed="rId3"/>
          <a:srcRect l="68871" t="18910" r="11099" b="41064"/>
          <a:stretch/>
        </p:blipFill>
        <p:spPr>
          <a:xfrm>
            <a:off x="912998" y="1716943"/>
            <a:ext cx="6503551" cy="2712177"/>
          </a:xfrm>
          <a:prstGeom prst="rect">
            <a:avLst/>
          </a:prstGeom>
        </p:spPr>
      </p:pic>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359427" y="1405118"/>
            <a:ext cx="2005377" cy="146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112215" y="2905216"/>
            <a:ext cx="2494425" cy="3274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3578128" y="1415218"/>
            <a:ext cx="1786676" cy="2453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134148D-2EAA-44A4-8B36-29404C30F367}"/>
              </a:ext>
            </a:extLst>
          </p:cNvPr>
          <p:cNvSpPr/>
          <p:nvPr/>
        </p:nvSpPr>
        <p:spPr>
          <a:xfrm>
            <a:off x="4733896" y="3769733"/>
            <a:ext cx="6005172" cy="25866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1F7BDC1-F826-4E3E-B56C-FF2EEF2D0858}"/>
              </a:ext>
            </a:extLst>
          </p:cNvPr>
          <p:cNvPicPr>
            <a:picLocks noChangeAspect="1"/>
          </p:cNvPicPr>
          <p:nvPr/>
        </p:nvPicPr>
        <p:blipFill rotWithShape="1">
          <a:blip r:embed="rId4"/>
          <a:srcRect l="66877" t="15713" r="6335" b="56242"/>
          <a:stretch/>
        </p:blipFill>
        <p:spPr>
          <a:xfrm>
            <a:off x="4829813" y="3868801"/>
            <a:ext cx="5774845" cy="2386029"/>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8289999" y="4065681"/>
            <a:ext cx="620661" cy="342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AD6EEC9-4DBA-46A8-A256-852BD7397AA8}"/>
              </a:ext>
            </a:extLst>
          </p:cNvPr>
          <p:cNvSpPr/>
          <p:nvPr/>
        </p:nvSpPr>
        <p:spPr>
          <a:xfrm>
            <a:off x="6515472" y="4961794"/>
            <a:ext cx="2110420" cy="739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E561B47A-2D81-448E-BB36-18356F392784}"/>
              </a:ext>
            </a:extLst>
          </p:cNvPr>
          <p:cNvCxnSpPr>
            <a:cxnSpLocks/>
          </p:cNvCxnSpPr>
          <p:nvPr/>
        </p:nvCxnSpPr>
        <p:spPr>
          <a:xfrm flipH="1">
            <a:off x="6932867" y="3081953"/>
            <a:ext cx="2422608" cy="1874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9C613C2-EF0A-40A4-B849-2133ADE745D9}"/>
              </a:ext>
            </a:extLst>
          </p:cNvPr>
          <p:cNvSpPr/>
          <p:nvPr/>
        </p:nvSpPr>
        <p:spPr>
          <a:xfrm>
            <a:off x="2096779" y="3662887"/>
            <a:ext cx="2494425" cy="455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BE3100C-52E1-49C7-849A-1DDD68D53C16}"/>
              </a:ext>
            </a:extLst>
          </p:cNvPr>
          <p:cNvPicPr>
            <a:picLocks noChangeAspect="1"/>
          </p:cNvPicPr>
          <p:nvPr/>
        </p:nvPicPr>
        <p:blipFill>
          <a:blip r:embed="rId5"/>
          <a:stretch>
            <a:fillRect/>
          </a:stretch>
        </p:blipFill>
        <p:spPr>
          <a:xfrm>
            <a:off x="6848251" y="5019872"/>
            <a:ext cx="365609" cy="150545"/>
          </a:xfrm>
          <a:prstGeom prst="rect">
            <a:avLst/>
          </a:prstGeom>
        </p:spPr>
      </p:pic>
      <p:cxnSp>
        <p:nvCxnSpPr>
          <p:cNvPr id="23" name="Straight Arrow Connector 22">
            <a:extLst>
              <a:ext uri="{FF2B5EF4-FFF2-40B4-BE49-F238E27FC236}">
                <a16:creationId xmlns:a16="http://schemas.microsoft.com/office/drawing/2014/main" id="{6B266338-EADA-4377-AC2D-6F1D9F649DAE}"/>
              </a:ext>
            </a:extLst>
          </p:cNvPr>
          <p:cNvCxnSpPr>
            <a:cxnSpLocks/>
          </p:cNvCxnSpPr>
          <p:nvPr/>
        </p:nvCxnSpPr>
        <p:spPr>
          <a:xfrm flipH="1">
            <a:off x="8782712" y="3086970"/>
            <a:ext cx="572763" cy="974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7379DC-D0B0-4991-8A35-57EF24F3E8B0}"/>
              </a:ext>
            </a:extLst>
          </p:cNvPr>
          <p:cNvSpPr/>
          <p:nvPr/>
        </p:nvSpPr>
        <p:spPr>
          <a:xfrm>
            <a:off x="2821659" y="2744066"/>
            <a:ext cx="292963" cy="10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761853FF-5D86-47A4-8766-A307C3263E23}"/>
              </a:ext>
            </a:extLst>
          </p:cNvPr>
          <p:cNvSpPr>
            <a:spLocks noGrp="1"/>
          </p:cNvSpPr>
          <p:nvPr>
            <p:ph type="sldNum" sz="quarter" idx="12"/>
          </p:nvPr>
        </p:nvSpPr>
        <p:spPr/>
        <p:txBody>
          <a:bodyPr/>
          <a:lstStyle/>
          <a:p>
            <a:fld id="{6F0C9F74-ED7C-44EF-9CFC-67AAF3EFA2FB}" type="slidenum">
              <a:rPr lang="en-GB" smtClean="0"/>
              <a:t>149</a:t>
            </a:fld>
            <a:endParaRPr lang="en-GB"/>
          </a:p>
        </p:txBody>
      </p:sp>
    </p:spTree>
    <p:extLst>
      <p:ext uri="{BB962C8B-B14F-4D97-AF65-F5344CB8AC3E}">
        <p14:creationId xmlns:p14="http://schemas.microsoft.com/office/powerpoint/2010/main" val="4183939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4C4427A-1C27-4DD3-9AAA-120ECB1BE3E8}"/>
              </a:ext>
            </a:extLst>
          </p:cNvPr>
          <p:cNvPicPr>
            <a:picLocks noChangeAspect="1"/>
          </p:cNvPicPr>
          <p:nvPr/>
        </p:nvPicPr>
        <p:blipFill>
          <a:blip r:embed="rId2"/>
          <a:stretch>
            <a:fillRect/>
          </a:stretch>
        </p:blipFill>
        <p:spPr>
          <a:xfrm>
            <a:off x="649133" y="2138142"/>
            <a:ext cx="8942542" cy="35394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Bookings Overview?</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can change the week you are viewing by using the                  button to go back 1 week or the                  button to go forward 1 week. You can also select the week using the dropdown box.</a:t>
            </a:r>
          </a:p>
        </p:txBody>
      </p:sp>
      <p:sp>
        <p:nvSpPr>
          <p:cNvPr id="11" name="Rectangle 10">
            <a:extLst>
              <a:ext uri="{FF2B5EF4-FFF2-40B4-BE49-F238E27FC236}">
                <a16:creationId xmlns:a16="http://schemas.microsoft.com/office/drawing/2014/main" id="{D3C836AA-B60C-4163-B84F-556F8DDC4880}"/>
              </a:ext>
            </a:extLst>
          </p:cNvPr>
          <p:cNvSpPr/>
          <p:nvPr/>
        </p:nvSpPr>
        <p:spPr>
          <a:xfrm>
            <a:off x="3191082" y="3618401"/>
            <a:ext cx="765660"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AE31765-3DF9-455C-9025-F0F8ABF145F6}"/>
              </a:ext>
            </a:extLst>
          </p:cNvPr>
          <p:cNvSpPr/>
          <p:nvPr/>
        </p:nvSpPr>
        <p:spPr>
          <a:xfrm>
            <a:off x="7001082" y="3618401"/>
            <a:ext cx="765660"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04CBC2A-F3E0-4D7F-AAF2-EFDE67E1D63C}"/>
              </a:ext>
            </a:extLst>
          </p:cNvPr>
          <p:cNvSpPr/>
          <p:nvPr/>
        </p:nvSpPr>
        <p:spPr>
          <a:xfrm>
            <a:off x="4793319" y="3618401"/>
            <a:ext cx="1369356" cy="20012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CF0D7843-9E78-40AB-A6E5-9437D91F3D09}"/>
              </a:ext>
            </a:extLst>
          </p:cNvPr>
          <p:cNvPicPr>
            <a:picLocks noChangeAspect="1"/>
          </p:cNvPicPr>
          <p:nvPr/>
        </p:nvPicPr>
        <p:blipFill>
          <a:blip r:embed="rId3"/>
          <a:stretch>
            <a:fillRect/>
          </a:stretch>
        </p:blipFill>
        <p:spPr>
          <a:xfrm>
            <a:off x="5120404" y="1262625"/>
            <a:ext cx="771525" cy="295275"/>
          </a:xfrm>
          <a:prstGeom prst="rect">
            <a:avLst/>
          </a:prstGeom>
        </p:spPr>
      </p:pic>
      <p:pic>
        <p:nvPicPr>
          <p:cNvPr id="23" name="Picture 22">
            <a:extLst>
              <a:ext uri="{FF2B5EF4-FFF2-40B4-BE49-F238E27FC236}">
                <a16:creationId xmlns:a16="http://schemas.microsoft.com/office/drawing/2014/main" id="{1DC8C298-5FCC-4C87-AA88-BC2FEF479BDD}"/>
              </a:ext>
            </a:extLst>
          </p:cNvPr>
          <p:cNvPicPr>
            <a:picLocks noChangeAspect="1"/>
          </p:cNvPicPr>
          <p:nvPr/>
        </p:nvPicPr>
        <p:blipFill>
          <a:blip r:embed="rId4"/>
          <a:stretch>
            <a:fillRect/>
          </a:stretch>
        </p:blipFill>
        <p:spPr>
          <a:xfrm>
            <a:off x="8605837" y="1286761"/>
            <a:ext cx="752475" cy="285750"/>
          </a:xfrm>
          <a:prstGeom prst="rect">
            <a:avLst/>
          </a:prstGeom>
        </p:spPr>
      </p:pic>
      <p:cxnSp>
        <p:nvCxnSpPr>
          <p:cNvPr id="30" name="Straight Arrow Connector 29">
            <a:extLst>
              <a:ext uri="{FF2B5EF4-FFF2-40B4-BE49-F238E27FC236}">
                <a16:creationId xmlns:a16="http://schemas.microsoft.com/office/drawing/2014/main" id="{AB7CE9B4-46BD-4500-B59B-2467440F3D63}"/>
              </a:ext>
            </a:extLst>
          </p:cNvPr>
          <p:cNvCxnSpPr>
            <a:cxnSpLocks/>
          </p:cNvCxnSpPr>
          <p:nvPr/>
        </p:nvCxnSpPr>
        <p:spPr>
          <a:xfrm flipH="1">
            <a:off x="6357937" y="2766871"/>
            <a:ext cx="2843213" cy="8515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AD303A-1A52-484C-9FDF-D953C6B3CACC}"/>
              </a:ext>
            </a:extLst>
          </p:cNvPr>
          <p:cNvCxnSpPr>
            <a:cxnSpLocks/>
          </p:cNvCxnSpPr>
          <p:nvPr/>
        </p:nvCxnSpPr>
        <p:spPr>
          <a:xfrm flipH="1">
            <a:off x="4028637" y="2766871"/>
            <a:ext cx="5129090" cy="8515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91DB4FF-F125-4B0D-9CA7-5DE068EFA5F5}"/>
              </a:ext>
            </a:extLst>
          </p:cNvPr>
          <p:cNvCxnSpPr>
            <a:cxnSpLocks/>
          </p:cNvCxnSpPr>
          <p:nvPr/>
        </p:nvCxnSpPr>
        <p:spPr>
          <a:xfrm flipH="1">
            <a:off x="7915275" y="2752725"/>
            <a:ext cx="1285875" cy="8371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19EE404-5C29-4739-A1CB-B7BAF47CC801}"/>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3906373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7258440" y="963791"/>
            <a:ext cx="3231475" cy="336163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5618" y="558316"/>
            <a:ext cx="9340850" cy="785812"/>
          </a:xfrm>
        </p:spPr>
        <p:txBody>
          <a:bodyPr/>
          <a:lstStyle/>
          <a:p>
            <a:r>
              <a:rPr lang="en-US" sz="2800" b="1">
                <a:solidFill>
                  <a:srgbClr val="92D050"/>
                </a:solidFill>
                <a:latin typeface="+mn-lt"/>
              </a:rPr>
              <a:t>How To Reduce Incomplete Profile</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1129546" y="2126135"/>
            <a:ext cx="4829465" cy="1077218"/>
          </a:xfrm>
          <a:prstGeom prst="rect">
            <a:avLst/>
          </a:prstGeom>
          <a:noFill/>
        </p:spPr>
        <p:txBody>
          <a:bodyPr wrap="square" lIns="91440" tIns="45720" rIns="91440" bIns="45720" rtlCol="0" anchor="t">
            <a:spAutoFit/>
          </a:bodyPr>
          <a:lstStyle/>
          <a:p>
            <a:pPr algn="ctr"/>
            <a:r>
              <a:rPr lang="en-US" sz="1600"/>
              <a:t>Once a section is completed, the profile percentage will start to decrease until it reaches 100%. Underneath the profile percentage, it will also show issues that are outstanding with the profile.</a:t>
            </a:r>
            <a:endParaRPr lang="en-GB" sz="1600">
              <a:cs typeface="Calibri" panose="020F0502020204030204"/>
            </a:endParaRPr>
          </a:p>
        </p:txBody>
      </p:sp>
      <p:sp>
        <p:nvSpPr>
          <p:cNvPr id="21" name="TextBox 20">
            <a:extLst>
              <a:ext uri="{FF2B5EF4-FFF2-40B4-BE49-F238E27FC236}">
                <a16:creationId xmlns:a16="http://schemas.microsoft.com/office/drawing/2014/main" id="{28946896-79D9-4409-B774-A6535CF0289D}"/>
              </a:ext>
            </a:extLst>
          </p:cNvPr>
          <p:cNvSpPr txBox="1"/>
          <p:nvPr/>
        </p:nvSpPr>
        <p:spPr>
          <a:xfrm>
            <a:off x="1057718" y="3462140"/>
            <a:ext cx="4901293" cy="1046440"/>
          </a:xfrm>
          <a:prstGeom prst="rect">
            <a:avLst/>
          </a:prstGeom>
          <a:noFill/>
        </p:spPr>
        <p:txBody>
          <a:bodyPr wrap="square" lIns="91440" tIns="45720" rIns="91440" bIns="45720" rtlCol="0" anchor="t">
            <a:spAutoFit/>
          </a:bodyPr>
          <a:lstStyle/>
          <a:p>
            <a:pPr algn="ctr"/>
            <a:r>
              <a:rPr lang="en-US" sz="1600"/>
              <a:t>The following sections will need to be completed so that the registration percentage reaches 100%, this way the worker can then be made compliant.</a:t>
            </a:r>
          </a:p>
          <a:p>
            <a:pPr algn="ctr"/>
            <a:endParaRPr lang="en-GB" sz="1400" b="1"/>
          </a:p>
        </p:txBody>
      </p:sp>
      <p:pic>
        <p:nvPicPr>
          <p:cNvPr id="3" name="Picture 2">
            <a:extLst>
              <a:ext uri="{FF2B5EF4-FFF2-40B4-BE49-F238E27FC236}">
                <a16:creationId xmlns:a16="http://schemas.microsoft.com/office/drawing/2014/main" id="{B104E991-3EF1-46E7-90DB-573D2F02AE1D}"/>
              </a:ext>
            </a:extLst>
          </p:cNvPr>
          <p:cNvPicPr>
            <a:picLocks noChangeAspect="1"/>
          </p:cNvPicPr>
          <p:nvPr/>
        </p:nvPicPr>
        <p:blipFill rotWithShape="1">
          <a:blip r:embed="rId3"/>
          <a:srcRect b="65073"/>
          <a:stretch/>
        </p:blipFill>
        <p:spPr>
          <a:xfrm>
            <a:off x="7366845" y="1055172"/>
            <a:ext cx="2992536" cy="3168111"/>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7452020" y="1118268"/>
            <a:ext cx="2832411" cy="2991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B0913AD-485B-4E91-8E69-14F5B2BC309E}"/>
              </a:ext>
            </a:extLst>
          </p:cNvPr>
          <p:cNvCxnSpPr>
            <a:cxnSpLocks/>
          </p:cNvCxnSpPr>
          <p:nvPr/>
        </p:nvCxnSpPr>
        <p:spPr>
          <a:xfrm>
            <a:off x="6307908" y="2455878"/>
            <a:ext cx="20347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52E4B5-E270-4E06-88C2-DE800FA1727B}"/>
              </a:ext>
            </a:extLst>
          </p:cNvPr>
          <p:cNvCxnSpPr>
            <a:cxnSpLocks/>
          </p:cNvCxnSpPr>
          <p:nvPr/>
        </p:nvCxnSpPr>
        <p:spPr>
          <a:xfrm>
            <a:off x="6349491" y="3903167"/>
            <a:ext cx="12739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0A118D9-B43A-4A96-B764-FEC63D658D7E}"/>
              </a:ext>
            </a:extLst>
          </p:cNvPr>
          <p:cNvSpPr>
            <a:spLocks noGrp="1"/>
          </p:cNvSpPr>
          <p:nvPr>
            <p:ph type="sldNum" sz="quarter" idx="12"/>
          </p:nvPr>
        </p:nvSpPr>
        <p:spPr/>
        <p:txBody>
          <a:bodyPr/>
          <a:lstStyle/>
          <a:p>
            <a:fld id="{6F0C9F74-ED7C-44EF-9CFC-67AAF3EFA2FB}" type="slidenum">
              <a:rPr lang="en-GB" smtClean="0"/>
              <a:t>150</a:t>
            </a:fld>
            <a:endParaRPr lang="en-GB"/>
          </a:p>
        </p:txBody>
      </p:sp>
    </p:spTree>
    <p:extLst>
      <p:ext uri="{BB962C8B-B14F-4D97-AF65-F5344CB8AC3E}">
        <p14:creationId xmlns:p14="http://schemas.microsoft.com/office/powerpoint/2010/main" val="39734393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69850" y="1971780"/>
            <a:ext cx="8320038" cy="414134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541" y="389617"/>
            <a:ext cx="9340850" cy="785813"/>
          </a:xfrm>
        </p:spPr>
        <p:txBody>
          <a:bodyPr/>
          <a:lstStyle/>
          <a:p>
            <a:r>
              <a:rPr lang="en-US" sz="2800" b="1">
                <a:solidFill>
                  <a:srgbClr val="92D050"/>
                </a:solidFill>
                <a:latin typeface="+mn-lt"/>
              </a:rPr>
              <a:t>How To Complete Contact Details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73339" y="1021066"/>
            <a:ext cx="8514790" cy="800219"/>
          </a:xfrm>
          <a:prstGeom prst="rect">
            <a:avLst/>
          </a:prstGeom>
          <a:noFill/>
        </p:spPr>
        <p:txBody>
          <a:bodyPr wrap="square" lIns="91440" tIns="45720" rIns="91440" bIns="45720" rtlCol="0" anchor="t">
            <a:spAutoFit/>
          </a:bodyPr>
          <a:lstStyle/>
          <a:p>
            <a:r>
              <a:rPr lang="en-GB" sz="1600"/>
              <a:t>Contact details need to be verified, this will be through email and text message. If the worker doesn’t confirm email address, you can skip for 30 days while you get the worker to confirm.</a:t>
            </a:r>
          </a:p>
          <a:p>
            <a:endParaRPr lang="en-GB" sz="1400"/>
          </a:p>
        </p:txBody>
      </p:sp>
      <p:pic>
        <p:nvPicPr>
          <p:cNvPr id="3" name="Picture 2">
            <a:extLst>
              <a:ext uri="{FF2B5EF4-FFF2-40B4-BE49-F238E27FC236}">
                <a16:creationId xmlns:a16="http://schemas.microsoft.com/office/drawing/2014/main" id="{1631F738-967F-48A8-948E-13E4881FCB79}"/>
              </a:ext>
            </a:extLst>
          </p:cNvPr>
          <p:cNvPicPr>
            <a:picLocks noChangeAspect="1"/>
          </p:cNvPicPr>
          <p:nvPr/>
        </p:nvPicPr>
        <p:blipFill>
          <a:blip r:embed="rId3"/>
          <a:stretch>
            <a:fillRect/>
          </a:stretch>
        </p:blipFill>
        <p:spPr>
          <a:xfrm>
            <a:off x="767359" y="2083792"/>
            <a:ext cx="8098949" cy="3940843"/>
          </a:xfrm>
          <a:prstGeom prst="rect">
            <a:avLst/>
          </a:prstGeom>
        </p:spPr>
      </p:pic>
      <p:sp>
        <p:nvSpPr>
          <p:cNvPr id="14" name="Rectangle 13">
            <a:extLst>
              <a:ext uri="{FF2B5EF4-FFF2-40B4-BE49-F238E27FC236}">
                <a16:creationId xmlns:a16="http://schemas.microsoft.com/office/drawing/2014/main" id="{A8AB2EA5-AA2E-449D-8B07-3F39B39AD2BB}"/>
              </a:ext>
            </a:extLst>
          </p:cNvPr>
          <p:cNvSpPr/>
          <p:nvPr/>
        </p:nvSpPr>
        <p:spPr>
          <a:xfrm>
            <a:off x="3298250" y="3172082"/>
            <a:ext cx="2612126" cy="347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3403F76D-8267-4D74-BF6F-A2E4D8053E25}"/>
              </a:ext>
            </a:extLst>
          </p:cNvPr>
          <p:cNvCxnSpPr>
            <a:cxnSpLocks/>
          </p:cNvCxnSpPr>
          <p:nvPr/>
        </p:nvCxnSpPr>
        <p:spPr>
          <a:xfrm>
            <a:off x="5640574" y="1821285"/>
            <a:ext cx="0" cy="1260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8242173-D64C-4FD7-B1D5-26F9A32E35AA}"/>
              </a:ext>
            </a:extLst>
          </p:cNvPr>
          <p:cNvSpPr>
            <a:spLocks noGrp="1"/>
          </p:cNvSpPr>
          <p:nvPr>
            <p:ph type="sldNum" sz="quarter" idx="12"/>
          </p:nvPr>
        </p:nvSpPr>
        <p:spPr/>
        <p:txBody>
          <a:bodyPr/>
          <a:lstStyle/>
          <a:p>
            <a:fld id="{6F0C9F74-ED7C-44EF-9CFC-67AAF3EFA2FB}" type="slidenum">
              <a:rPr lang="en-GB" smtClean="0"/>
              <a:t>151</a:t>
            </a:fld>
            <a:endParaRPr lang="en-GB"/>
          </a:p>
        </p:txBody>
      </p:sp>
    </p:spTree>
    <p:extLst>
      <p:ext uri="{BB962C8B-B14F-4D97-AF65-F5344CB8AC3E}">
        <p14:creationId xmlns:p14="http://schemas.microsoft.com/office/powerpoint/2010/main" val="6114468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0043" y="1814785"/>
            <a:ext cx="7291331" cy="423669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1455" y="419707"/>
            <a:ext cx="9340850" cy="415925"/>
          </a:xfrm>
        </p:spPr>
        <p:txBody>
          <a:bodyPr/>
          <a:lstStyle/>
          <a:p>
            <a:r>
              <a:rPr lang="en-US" sz="2800" b="1">
                <a:solidFill>
                  <a:srgbClr val="92D050"/>
                </a:solidFill>
                <a:latin typeface="+mn-lt"/>
              </a:rPr>
              <a:t>How To Complete Your Address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723260" y="1777556"/>
            <a:ext cx="2172426" cy="2800767"/>
          </a:xfrm>
          <a:prstGeom prst="rect">
            <a:avLst/>
          </a:prstGeom>
          <a:noFill/>
        </p:spPr>
        <p:txBody>
          <a:bodyPr wrap="square" lIns="91440" tIns="45720" rIns="91440" bIns="45720" rtlCol="0" anchor="t">
            <a:spAutoFit/>
          </a:bodyPr>
          <a:lstStyle/>
          <a:p>
            <a:pPr algn="ctr"/>
            <a:endParaRPr lang="en-GB" sz="1600">
              <a:cs typeface="Calibri"/>
            </a:endParaRPr>
          </a:p>
          <a:p>
            <a:pPr algn="ctr"/>
            <a:r>
              <a:rPr lang="en-GB" sz="1600"/>
              <a:t>Once the address has been found press enter and this will fill out all the slots.</a:t>
            </a:r>
            <a:endParaRPr lang="en-GB" sz="1600">
              <a:cs typeface="Calibri"/>
            </a:endParaRPr>
          </a:p>
          <a:p>
            <a:pPr algn="ctr"/>
            <a:endParaRPr lang="en-GB" sz="1600">
              <a:cs typeface="Calibri"/>
            </a:endParaRPr>
          </a:p>
          <a:p>
            <a:pPr algn="ctr"/>
            <a:r>
              <a:rPr lang="en-GB" sz="1600"/>
              <a:t>The worker can also be added to – Do you want to work in another location,</a:t>
            </a:r>
            <a:endParaRPr lang="en-GB" sz="1600">
              <a:cs typeface="Calibri"/>
            </a:endParaRPr>
          </a:p>
          <a:p>
            <a:pPr algn="ctr"/>
            <a:r>
              <a:rPr lang="en-GB" sz="1600"/>
              <a:t>click 'Yes' or 'No'.</a:t>
            </a:r>
            <a:endParaRPr lang="en-GB" sz="1400" b="1">
              <a:cs typeface="Calibri"/>
            </a:endParaRPr>
          </a:p>
        </p:txBody>
      </p:sp>
      <p:pic>
        <p:nvPicPr>
          <p:cNvPr id="2" name="Picture 1">
            <a:extLst>
              <a:ext uri="{FF2B5EF4-FFF2-40B4-BE49-F238E27FC236}">
                <a16:creationId xmlns:a16="http://schemas.microsoft.com/office/drawing/2014/main" id="{497298AD-5239-4D9A-B550-9FA95F69A7E4}"/>
              </a:ext>
            </a:extLst>
          </p:cNvPr>
          <p:cNvPicPr>
            <a:picLocks noChangeAspect="1"/>
          </p:cNvPicPr>
          <p:nvPr/>
        </p:nvPicPr>
        <p:blipFill>
          <a:blip r:embed="rId3"/>
          <a:stretch>
            <a:fillRect/>
          </a:stretch>
        </p:blipFill>
        <p:spPr>
          <a:xfrm>
            <a:off x="762003" y="1943617"/>
            <a:ext cx="7052526" cy="3993735"/>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1114901" y="2255555"/>
            <a:ext cx="2603668" cy="433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8AB2EA5-AA2E-449D-8B07-3F39B39AD2BB}"/>
              </a:ext>
            </a:extLst>
          </p:cNvPr>
          <p:cNvSpPr/>
          <p:nvPr/>
        </p:nvSpPr>
        <p:spPr>
          <a:xfrm>
            <a:off x="3443419" y="5348691"/>
            <a:ext cx="1489795" cy="36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D18C575C-52DD-4286-9F60-5E38128F8887}"/>
              </a:ext>
            </a:extLst>
          </p:cNvPr>
          <p:cNvCxnSpPr>
            <a:cxnSpLocks/>
          </p:cNvCxnSpPr>
          <p:nvPr/>
        </p:nvCxnSpPr>
        <p:spPr>
          <a:xfrm flipH="1">
            <a:off x="3924728" y="2506894"/>
            <a:ext cx="47055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3A482F2-EBAF-4B19-9D1E-B53E49FAAE44}"/>
              </a:ext>
            </a:extLst>
          </p:cNvPr>
          <p:cNvSpPr/>
          <p:nvPr/>
        </p:nvSpPr>
        <p:spPr>
          <a:xfrm>
            <a:off x="601455" y="977337"/>
            <a:ext cx="8939198" cy="800219"/>
          </a:xfrm>
          <a:prstGeom prst="rect">
            <a:avLst/>
          </a:prstGeom>
        </p:spPr>
        <p:txBody>
          <a:bodyPr wrap="square" lIns="91440" tIns="45720" rIns="91440" bIns="45720" anchor="t">
            <a:spAutoFit/>
          </a:bodyPr>
          <a:lstStyle/>
          <a:p>
            <a:r>
              <a:rPr lang="en-US" sz="1600"/>
              <a:t>To complete the address,</a:t>
            </a:r>
            <a:r>
              <a:rPr lang="en-GB" sz="1600"/>
              <a:t> you can manually add in all the information or add in the post code which will give you a drop down to find the number of the house/road.</a:t>
            </a:r>
          </a:p>
          <a:p>
            <a:endParaRPr lang="en-GB" sz="1400"/>
          </a:p>
        </p:txBody>
      </p:sp>
      <p:cxnSp>
        <p:nvCxnSpPr>
          <p:cNvPr id="12" name="Straight Arrow Connector 11">
            <a:extLst>
              <a:ext uri="{FF2B5EF4-FFF2-40B4-BE49-F238E27FC236}">
                <a16:creationId xmlns:a16="http://schemas.microsoft.com/office/drawing/2014/main" id="{5E856C57-DB1B-490D-85FD-D12221AD76D2}"/>
              </a:ext>
            </a:extLst>
          </p:cNvPr>
          <p:cNvCxnSpPr>
            <a:cxnSpLocks/>
          </p:cNvCxnSpPr>
          <p:nvPr/>
        </p:nvCxnSpPr>
        <p:spPr>
          <a:xfrm flipH="1">
            <a:off x="5044611" y="4161034"/>
            <a:ext cx="3955551" cy="1187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23B54B4-CA86-475D-9897-1BC7A66EF34A}"/>
              </a:ext>
            </a:extLst>
          </p:cNvPr>
          <p:cNvSpPr>
            <a:spLocks noGrp="1"/>
          </p:cNvSpPr>
          <p:nvPr>
            <p:ph type="sldNum" sz="quarter" idx="12"/>
          </p:nvPr>
        </p:nvSpPr>
        <p:spPr/>
        <p:txBody>
          <a:bodyPr/>
          <a:lstStyle/>
          <a:p>
            <a:fld id="{6F0C9F74-ED7C-44EF-9CFC-67AAF3EFA2FB}" type="slidenum">
              <a:rPr lang="en-GB" smtClean="0"/>
              <a:t>152</a:t>
            </a:fld>
            <a:endParaRPr lang="en-GB"/>
          </a:p>
        </p:txBody>
      </p:sp>
    </p:spTree>
    <p:extLst>
      <p:ext uri="{BB962C8B-B14F-4D97-AF65-F5344CB8AC3E}">
        <p14:creationId xmlns:p14="http://schemas.microsoft.com/office/powerpoint/2010/main" val="35088951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18E0BAF-8DEE-4801-9F6D-6E9E7A13C9B6}"/>
              </a:ext>
            </a:extLst>
          </p:cNvPr>
          <p:cNvPicPr>
            <a:picLocks noChangeAspect="1"/>
          </p:cNvPicPr>
          <p:nvPr/>
        </p:nvPicPr>
        <p:blipFill>
          <a:blip r:embed="rId3"/>
          <a:stretch>
            <a:fillRect/>
          </a:stretch>
        </p:blipFill>
        <p:spPr>
          <a:xfrm>
            <a:off x="623002" y="1460798"/>
            <a:ext cx="1537287" cy="4487515"/>
          </a:xfrm>
          <a:prstGeom prst="rect">
            <a:avLst/>
          </a:prstGeom>
        </p:spPr>
      </p:pic>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96861" y="1739200"/>
            <a:ext cx="5176558" cy="3562157"/>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1" y="266715"/>
            <a:ext cx="9001125" cy="423863"/>
          </a:xfrm>
        </p:spPr>
        <p:txBody>
          <a:bodyPr/>
          <a:lstStyle/>
          <a:p>
            <a:r>
              <a:rPr lang="en-US" sz="2800" b="1">
                <a:solidFill>
                  <a:srgbClr val="92D050"/>
                </a:solidFill>
                <a:latin typeface="+mn-lt"/>
              </a:rPr>
              <a:t>How To Complete Licence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623396" y="785815"/>
            <a:ext cx="8424127" cy="338554"/>
          </a:xfrm>
          <a:prstGeom prst="rect">
            <a:avLst/>
          </a:prstGeom>
          <a:noFill/>
        </p:spPr>
        <p:txBody>
          <a:bodyPr wrap="square" lIns="91440" tIns="45720" rIns="91440" bIns="45720" rtlCol="0" anchor="t">
            <a:spAutoFit/>
          </a:bodyPr>
          <a:lstStyle/>
          <a:p>
            <a:r>
              <a:rPr lang="en-US" sz="1600"/>
              <a:t>Go to Licence, Tacho and CPC on the left-hand side of the worker's profile.</a:t>
            </a:r>
            <a:endParaRPr lang="en-US" sz="1600" b="1"/>
          </a:p>
        </p:txBody>
      </p:sp>
      <p:sp>
        <p:nvSpPr>
          <p:cNvPr id="6" name="TextBox 5">
            <a:extLst>
              <a:ext uri="{FF2B5EF4-FFF2-40B4-BE49-F238E27FC236}">
                <a16:creationId xmlns:a16="http://schemas.microsoft.com/office/drawing/2014/main" id="{D602B14D-9D9E-48C5-B7F2-8FF93DEB0CAB}"/>
              </a:ext>
            </a:extLst>
          </p:cNvPr>
          <p:cNvSpPr txBox="1"/>
          <p:nvPr/>
        </p:nvSpPr>
        <p:spPr>
          <a:xfrm>
            <a:off x="7708392" y="955047"/>
            <a:ext cx="2320557" cy="5262979"/>
          </a:xfrm>
          <a:prstGeom prst="rect">
            <a:avLst/>
          </a:prstGeom>
          <a:noFill/>
        </p:spPr>
        <p:txBody>
          <a:bodyPr wrap="square" lIns="91440" tIns="45720" rIns="91440" bIns="45720" rtlCol="0" anchor="t">
            <a:spAutoFit/>
          </a:bodyPr>
          <a:lstStyle/>
          <a:p>
            <a:pPr algn="ctr"/>
            <a:r>
              <a:rPr lang="en-US" sz="1600">
                <a:cs typeface="Calibri" panose="020F0502020204030204"/>
              </a:rPr>
              <a:t>Please fill in the following information:</a:t>
            </a:r>
          </a:p>
          <a:p>
            <a:pPr algn="ctr"/>
            <a:endParaRPr lang="en-US" sz="1600">
              <a:cs typeface="Calibri" panose="020F0502020204030204"/>
            </a:endParaRPr>
          </a:p>
          <a:p>
            <a:pPr algn="ctr"/>
            <a:r>
              <a:rPr lang="en-US" sz="1600"/>
              <a:t>Add in the country of issue. Follow the UK guidelines for licenses. If other use the dropdown to select the country.</a:t>
            </a:r>
            <a:endParaRPr lang="en-US" sz="1600">
              <a:cs typeface="Calibri"/>
            </a:endParaRPr>
          </a:p>
          <a:p>
            <a:pPr algn="ctr"/>
            <a:endParaRPr lang="en-US" sz="1600">
              <a:cs typeface="Calibri"/>
            </a:endParaRPr>
          </a:p>
          <a:p>
            <a:pPr algn="ctr"/>
            <a:r>
              <a:rPr lang="en-US" sz="1600"/>
              <a:t>Entre the full name on the Licence.</a:t>
            </a:r>
            <a:endParaRPr lang="en-US" sz="1600">
              <a:cs typeface="Calibri"/>
            </a:endParaRPr>
          </a:p>
          <a:p>
            <a:pPr algn="ctr"/>
            <a:endParaRPr lang="en-US" sz="1600">
              <a:cs typeface="Calibri"/>
            </a:endParaRPr>
          </a:p>
          <a:p>
            <a:pPr algn="ctr"/>
            <a:r>
              <a:rPr lang="en-US" sz="1600"/>
              <a:t>Enter the Licence number on the driving Licence card</a:t>
            </a:r>
            <a:endParaRPr lang="en-US" sz="1600">
              <a:cs typeface="Calibri"/>
            </a:endParaRPr>
          </a:p>
          <a:p>
            <a:pPr algn="ctr"/>
            <a:endParaRPr lang="en-US" sz="1600">
              <a:cs typeface="Calibri"/>
            </a:endParaRPr>
          </a:p>
          <a:p>
            <a:pPr algn="ctr"/>
            <a:r>
              <a:rPr lang="en-US" sz="1600"/>
              <a:t>Enter the issue number.</a:t>
            </a:r>
            <a:endParaRPr lang="en-US" sz="1600">
              <a:cs typeface="Calibri"/>
            </a:endParaRPr>
          </a:p>
          <a:p>
            <a:pPr algn="ctr"/>
            <a:endParaRPr lang="en-US" sz="1600">
              <a:cs typeface="Calibri"/>
            </a:endParaRPr>
          </a:p>
          <a:p>
            <a:pPr algn="ctr"/>
            <a:r>
              <a:rPr lang="en-US" sz="1600"/>
              <a:t>Date of Issue.</a:t>
            </a:r>
            <a:endParaRPr lang="en-US" sz="1600">
              <a:cs typeface="Calibri"/>
            </a:endParaRPr>
          </a:p>
          <a:p>
            <a:pPr algn="ctr"/>
            <a:endParaRPr lang="en-US" sz="1600">
              <a:cs typeface="Calibri"/>
            </a:endParaRPr>
          </a:p>
          <a:p>
            <a:pPr algn="ctr"/>
            <a:r>
              <a:rPr lang="en-US" sz="1600"/>
              <a:t>Date of Expiry.</a:t>
            </a:r>
            <a:endParaRPr lang="en-US" sz="1600">
              <a:cs typeface="Calibri"/>
            </a:endParaRPr>
          </a:p>
        </p:txBody>
      </p:sp>
      <p:pic>
        <p:nvPicPr>
          <p:cNvPr id="24" name="Picture 23">
            <a:extLst>
              <a:ext uri="{FF2B5EF4-FFF2-40B4-BE49-F238E27FC236}">
                <a16:creationId xmlns:a16="http://schemas.microsoft.com/office/drawing/2014/main" id="{DB7F06ED-0943-4422-B1B2-6C46CEBC92AD}"/>
              </a:ext>
            </a:extLst>
          </p:cNvPr>
          <p:cNvPicPr>
            <a:picLocks noChangeAspect="1"/>
          </p:cNvPicPr>
          <p:nvPr/>
        </p:nvPicPr>
        <p:blipFill>
          <a:blip r:embed="rId4"/>
          <a:stretch>
            <a:fillRect/>
          </a:stretch>
        </p:blipFill>
        <p:spPr>
          <a:xfrm>
            <a:off x="2594391" y="1870405"/>
            <a:ext cx="4999153" cy="3299746"/>
          </a:xfrm>
          <a:prstGeom prst="rect">
            <a:avLst/>
          </a:prstGeom>
        </p:spPr>
      </p:pic>
      <p:pic>
        <p:nvPicPr>
          <p:cNvPr id="25" name="Picture 24">
            <a:extLst>
              <a:ext uri="{FF2B5EF4-FFF2-40B4-BE49-F238E27FC236}">
                <a16:creationId xmlns:a16="http://schemas.microsoft.com/office/drawing/2014/main" id="{47452A73-6A5D-44FB-BD1D-0A95E3C957D3}"/>
              </a:ext>
            </a:extLst>
          </p:cNvPr>
          <p:cNvPicPr>
            <a:picLocks noChangeAspect="1"/>
          </p:cNvPicPr>
          <p:nvPr/>
        </p:nvPicPr>
        <p:blipFill>
          <a:blip r:embed="rId5"/>
          <a:stretch>
            <a:fillRect/>
          </a:stretch>
        </p:blipFill>
        <p:spPr>
          <a:xfrm>
            <a:off x="701949" y="1597687"/>
            <a:ext cx="1348857" cy="4206605"/>
          </a:xfrm>
          <a:prstGeom prst="rect">
            <a:avLst/>
          </a:prstGeom>
        </p:spPr>
      </p:pic>
      <p:sp>
        <p:nvSpPr>
          <p:cNvPr id="10" name="Rectangle 9">
            <a:extLst>
              <a:ext uri="{FF2B5EF4-FFF2-40B4-BE49-F238E27FC236}">
                <a16:creationId xmlns:a16="http://schemas.microsoft.com/office/drawing/2014/main" id="{EC4C55A9-7A9C-4420-8BD5-6C6D8055F144}"/>
              </a:ext>
            </a:extLst>
          </p:cNvPr>
          <p:cNvSpPr/>
          <p:nvPr/>
        </p:nvSpPr>
        <p:spPr>
          <a:xfrm>
            <a:off x="701949" y="1802167"/>
            <a:ext cx="1348857" cy="300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A25959F-EA96-45B0-98A9-7B97E0B3DF19}"/>
              </a:ext>
            </a:extLst>
          </p:cNvPr>
          <p:cNvSpPr/>
          <p:nvPr/>
        </p:nvSpPr>
        <p:spPr>
          <a:xfrm>
            <a:off x="2701485" y="2240391"/>
            <a:ext cx="3312565" cy="2770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5CC1ED0B-7E27-437A-91EC-F6FC8782B82D}"/>
              </a:ext>
            </a:extLst>
          </p:cNvPr>
          <p:cNvCxnSpPr>
            <a:cxnSpLocks/>
          </p:cNvCxnSpPr>
          <p:nvPr/>
        </p:nvCxnSpPr>
        <p:spPr>
          <a:xfrm flipH="1">
            <a:off x="6300221" y="3429000"/>
            <a:ext cx="1552307" cy="8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455FD16-2137-49E2-A48F-8D5914178D58}"/>
              </a:ext>
            </a:extLst>
          </p:cNvPr>
          <p:cNvSpPr>
            <a:spLocks noGrp="1"/>
          </p:cNvSpPr>
          <p:nvPr>
            <p:ph type="sldNum" sz="quarter" idx="12"/>
          </p:nvPr>
        </p:nvSpPr>
        <p:spPr/>
        <p:txBody>
          <a:bodyPr/>
          <a:lstStyle/>
          <a:p>
            <a:fld id="{6F0C9F74-ED7C-44EF-9CFC-67AAF3EFA2FB}" type="slidenum">
              <a:rPr lang="en-GB" smtClean="0"/>
              <a:t>153</a:t>
            </a:fld>
            <a:endParaRPr lang="en-GB"/>
          </a:p>
        </p:txBody>
      </p:sp>
    </p:spTree>
    <p:extLst>
      <p:ext uri="{BB962C8B-B14F-4D97-AF65-F5344CB8AC3E}">
        <p14:creationId xmlns:p14="http://schemas.microsoft.com/office/powerpoint/2010/main" val="35410989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177981" cy="2611504"/>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99715" y="348899"/>
            <a:ext cx="9001125" cy="422275"/>
          </a:xfrm>
        </p:spPr>
        <p:txBody>
          <a:bodyPr/>
          <a:lstStyle/>
          <a:p>
            <a:r>
              <a:rPr lang="en-US" sz="2800" b="1">
                <a:solidFill>
                  <a:srgbClr val="92D050"/>
                </a:solidFill>
                <a:latin typeface="+mn-lt"/>
              </a:rPr>
              <a:t>How To Complete Licence Categories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871942" y="1672200"/>
            <a:ext cx="2320557" cy="830997"/>
          </a:xfrm>
          <a:prstGeom prst="rect">
            <a:avLst/>
          </a:prstGeom>
          <a:noFill/>
        </p:spPr>
        <p:txBody>
          <a:bodyPr wrap="square" lIns="91440" tIns="45720" rIns="91440" bIns="45720" rtlCol="0" anchor="t">
            <a:spAutoFit/>
          </a:bodyPr>
          <a:lstStyle/>
          <a:p>
            <a:pPr algn="ctr"/>
            <a:r>
              <a:rPr lang="en-US" sz="1600"/>
              <a:t>To add a category, click on to the category that appears on the </a:t>
            </a:r>
            <a:r>
              <a:rPr lang="en-US" sz="1600" err="1"/>
              <a:t>licence</a:t>
            </a:r>
            <a:r>
              <a:rPr lang="en-US" sz="1600"/>
              <a:t>.</a:t>
            </a:r>
          </a:p>
        </p:txBody>
      </p:sp>
      <p:pic>
        <p:nvPicPr>
          <p:cNvPr id="2" name="Picture 1">
            <a:extLst>
              <a:ext uri="{FF2B5EF4-FFF2-40B4-BE49-F238E27FC236}">
                <a16:creationId xmlns:a16="http://schemas.microsoft.com/office/drawing/2014/main" id="{AD9CBF28-ADA8-4079-8CA8-3C751226BC77}"/>
              </a:ext>
            </a:extLst>
          </p:cNvPr>
          <p:cNvPicPr>
            <a:picLocks noChangeAspect="1"/>
          </p:cNvPicPr>
          <p:nvPr/>
        </p:nvPicPr>
        <p:blipFill>
          <a:blip r:embed="rId4"/>
          <a:stretch>
            <a:fillRect/>
          </a:stretch>
        </p:blipFill>
        <p:spPr>
          <a:xfrm>
            <a:off x="1021714" y="1575234"/>
            <a:ext cx="4968671" cy="2362405"/>
          </a:xfrm>
          <a:prstGeom prst="rect">
            <a:avLst/>
          </a:prstGeom>
        </p:spPr>
      </p:pic>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2013100" y="2916480"/>
            <a:ext cx="5177981" cy="3408901"/>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834169" y="2098346"/>
            <a:ext cx="3119602" cy="658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2B4A3-606E-40BB-B20E-E3F04741E505}"/>
              </a:ext>
            </a:extLst>
          </p:cNvPr>
          <p:cNvPicPr>
            <a:picLocks noChangeAspect="1"/>
          </p:cNvPicPr>
          <p:nvPr/>
        </p:nvPicPr>
        <p:blipFill>
          <a:blip r:embed="rId5"/>
          <a:stretch>
            <a:fillRect/>
          </a:stretch>
        </p:blipFill>
        <p:spPr>
          <a:xfrm>
            <a:off x="2116795" y="3028949"/>
            <a:ext cx="4968671" cy="3183961"/>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7294776" y="3882975"/>
            <a:ext cx="2320557" cy="954107"/>
          </a:xfrm>
          <a:prstGeom prst="rect">
            <a:avLst/>
          </a:prstGeom>
          <a:noFill/>
        </p:spPr>
        <p:txBody>
          <a:bodyPr wrap="square" lIns="91440" tIns="45720" rIns="91440" bIns="45720" rtlCol="0" anchor="t">
            <a:spAutoFit/>
          </a:bodyPr>
          <a:lstStyle/>
          <a:p>
            <a:pPr algn="ctr"/>
            <a:r>
              <a:rPr lang="en-US" sz="1400"/>
              <a:t>Then enter the valid date from and to.</a:t>
            </a:r>
          </a:p>
          <a:p>
            <a:pPr algn="ctr"/>
            <a:endParaRPr lang="en-US" sz="1400"/>
          </a:p>
          <a:p>
            <a:pPr algn="ctr"/>
            <a:r>
              <a:rPr lang="en-US" sz="1400"/>
              <a:t>Click on save changes.</a:t>
            </a:r>
            <a:endParaRPr lang="en-US" sz="1400">
              <a:cs typeface="Calibri"/>
            </a:endParaRPr>
          </a:p>
        </p:txBody>
      </p:sp>
      <p:cxnSp>
        <p:nvCxnSpPr>
          <p:cNvPr id="28" name="Straight Arrow Connector 27">
            <a:extLst>
              <a:ext uri="{FF2B5EF4-FFF2-40B4-BE49-F238E27FC236}">
                <a16:creationId xmlns:a16="http://schemas.microsoft.com/office/drawing/2014/main" id="{16DDE195-A225-4CE1-81A4-0E2C1F716E77}"/>
              </a:ext>
            </a:extLst>
          </p:cNvPr>
          <p:cNvCxnSpPr>
            <a:cxnSpLocks/>
          </p:cNvCxnSpPr>
          <p:nvPr/>
        </p:nvCxnSpPr>
        <p:spPr>
          <a:xfrm flipH="1">
            <a:off x="5875607" y="4232635"/>
            <a:ext cx="1760104" cy="209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DA97958-91A1-474F-9B74-0E5FB949122F}"/>
              </a:ext>
            </a:extLst>
          </p:cNvPr>
          <p:cNvSpPr>
            <a:spLocks noGrp="1"/>
          </p:cNvSpPr>
          <p:nvPr>
            <p:ph type="sldNum" sz="quarter" idx="12"/>
          </p:nvPr>
        </p:nvSpPr>
        <p:spPr/>
        <p:txBody>
          <a:bodyPr/>
          <a:lstStyle/>
          <a:p>
            <a:fld id="{6F0C9F74-ED7C-44EF-9CFC-67AAF3EFA2FB}" type="slidenum">
              <a:rPr lang="en-GB" smtClean="0"/>
              <a:t>154</a:t>
            </a:fld>
            <a:endParaRPr lang="en-GB"/>
          </a:p>
        </p:txBody>
      </p:sp>
    </p:spTree>
    <p:extLst>
      <p:ext uri="{BB962C8B-B14F-4D97-AF65-F5344CB8AC3E}">
        <p14:creationId xmlns:p14="http://schemas.microsoft.com/office/powerpoint/2010/main" val="26650961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303672" cy="86754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4542" y="367710"/>
            <a:ext cx="9001125" cy="423863"/>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707740" y="1334262"/>
            <a:ext cx="3090012" cy="1569660"/>
          </a:xfrm>
          <a:prstGeom prst="rect">
            <a:avLst/>
          </a:prstGeom>
          <a:noFill/>
        </p:spPr>
        <p:txBody>
          <a:bodyPr wrap="square" lIns="91440" tIns="45720" rIns="91440" bIns="45720" rtlCol="0" anchor="t">
            <a:spAutoFit/>
          </a:bodyPr>
          <a:lstStyle/>
          <a:p>
            <a:pPr algn="ctr"/>
            <a:r>
              <a:rPr lang="en-US" sz="1600"/>
              <a:t>If a worker has any endorsements on their licence, you need to make sure you add them to Universe. To find your endorsement click on the drop-down arrow to review the dropdown list.</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918019" y="2521131"/>
            <a:ext cx="5177981" cy="3389475"/>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6132211" y="3762729"/>
            <a:ext cx="2320557" cy="1077218"/>
          </a:xfrm>
          <a:prstGeom prst="rect">
            <a:avLst/>
          </a:prstGeom>
          <a:noFill/>
        </p:spPr>
        <p:txBody>
          <a:bodyPr wrap="square" lIns="91440" tIns="45720" rIns="91440" bIns="45720" rtlCol="0" anchor="t">
            <a:spAutoFit/>
          </a:bodyPr>
          <a:lstStyle/>
          <a:p>
            <a:pPr algn="ctr"/>
            <a:r>
              <a:rPr lang="en-US" sz="1600"/>
              <a:t>Once you have entered the reason you will need to fill out the dates of offence.</a:t>
            </a:r>
          </a:p>
        </p:txBody>
      </p:sp>
      <p:pic>
        <p:nvPicPr>
          <p:cNvPr id="3" name="Picture 2">
            <a:extLst>
              <a:ext uri="{FF2B5EF4-FFF2-40B4-BE49-F238E27FC236}">
                <a16:creationId xmlns:a16="http://schemas.microsoft.com/office/drawing/2014/main" id="{AD779BAC-46E0-4CD3-B097-A6EABCE3455F}"/>
              </a:ext>
            </a:extLst>
          </p:cNvPr>
          <p:cNvPicPr>
            <a:picLocks noChangeAspect="1"/>
          </p:cNvPicPr>
          <p:nvPr/>
        </p:nvPicPr>
        <p:blipFill>
          <a:blip r:embed="rId4"/>
          <a:stretch>
            <a:fillRect/>
          </a:stretch>
        </p:blipFill>
        <p:spPr>
          <a:xfrm>
            <a:off x="1066364" y="1523556"/>
            <a:ext cx="5029636" cy="624894"/>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a:stCxn id="6" idx="1"/>
          </p:cNvCxnSpPr>
          <p:nvPr/>
        </p:nvCxnSpPr>
        <p:spPr>
          <a:xfrm flipH="1" flipV="1">
            <a:off x="3173400" y="1947177"/>
            <a:ext cx="3534340" cy="171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8CFEE8-718D-45E4-ABD3-10540199F6DE}"/>
              </a:ext>
            </a:extLst>
          </p:cNvPr>
          <p:cNvSpPr/>
          <p:nvPr/>
        </p:nvSpPr>
        <p:spPr>
          <a:xfrm>
            <a:off x="1138747" y="1822346"/>
            <a:ext cx="1548604" cy="24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33E2056-614A-490F-BAD3-0553386D4443}"/>
              </a:ext>
            </a:extLst>
          </p:cNvPr>
          <p:cNvPicPr>
            <a:picLocks noChangeAspect="1"/>
          </p:cNvPicPr>
          <p:nvPr/>
        </p:nvPicPr>
        <p:blipFill rotWithShape="1">
          <a:blip r:embed="rId5"/>
          <a:srcRect l="68451" t="7122" r="3892" b="46700"/>
          <a:stretch/>
        </p:blipFill>
        <p:spPr>
          <a:xfrm>
            <a:off x="1021714" y="2661636"/>
            <a:ext cx="4954880" cy="3051007"/>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147406" y="3151573"/>
            <a:ext cx="4725493" cy="192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FF0F1BF1-0EA3-4336-9F46-CDBE38FCE34F}"/>
              </a:ext>
            </a:extLst>
          </p:cNvPr>
          <p:cNvSpPr>
            <a:spLocks noGrp="1"/>
          </p:cNvSpPr>
          <p:nvPr>
            <p:ph type="sldNum" sz="quarter" idx="12"/>
          </p:nvPr>
        </p:nvSpPr>
        <p:spPr/>
        <p:txBody>
          <a:bodyPr/>
          <a:lstStyle/>
          <a:p>
            <a:fld id="{6F0C9F74-ED7C-44EF-9CFC-67AAF3EFA2FB}" type="slidenum">
              <a:rPr lang="en-GB" smtClean="0"/>
              <a:t>155</a:t>
            </a:fld>
            <a:endParaRPr lang="en-GB"/>
          </a:p>
        </p:txBody>
      </p:sp>
    </p:spTree>
    <p:extLst>
      <p:ext uri="{BB962C8B-B14F-4D97-AF65-F5344CB8AC3E}">
        <p14:creationId xmlns:p14="http://schemas.microsoft.com/office/powerpoint/2010/main" val="10912926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0779" y="416241"/>
            <a:ext cx="9001125" cy="423862"/>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7002579" y="2106254"/>
            <a:ext cx="4005732" cy="1323439"/>
          </a:xfrm>
          <a:prstGeom prst="rect">
            <a:avLst/>
          </a:prstGeom>
          <a:noFill/>
        </p:spPr>
        <p:txBody>
          <a:bodyPr wrap="square" lIns="91440" tIns="45720" rIns="91440" bIns="45720" rtlCol="0" anchor="t">
            <a:spAutoFit/>
          </a:bodyPr>
          <a:lstStyle/>
          <a:p>
            <a:pPr algn="ctr"/>
            <a:r>
              <a:rPr lang="en-US" sz="1600"/>
              <a:t>Add the date of the offence </a:t>
            </a:r>
          </a:p>
          <a:p>
            <a:pPr algn="ctr"/>
            <a:endParaRPr lang="en-US" sz="1600"/>
          </a:p>
          <a:p>
            <a:pPr algn="ctr"/>
            <a:r>
              <a:rPr lang="en-US" sz="1600"/>
              <a:t>The points issued</a:t>
            </a:r>
          </a:p>
          <a:p>
            <a:pPr algn="ctr"/>
            <a:endParaRPr lang="en-US" sz="1600"/>
          </a:p>
          <a:p>
            <a:pPr algn="ctr"/>
            <a:r>
              <a:rPr lang="en-US" sz="1600"/>
              <a:t>If required add any additional endorsements.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29720" y="1325899"/>
            <a:ext cx="5457958" cy="2278762"/>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726233" y="3880721"/>
            <a:ext cx="2798079" cy="307777"/>
          </a:xfrm>
          <a:prstGeom prst="rect">
            <a:avLst/>
          </a:prstGeom>
          <a:noFill/>
        </p:spPr>
        <p:txBody>
          <a:bodyPr wrap="square" lIns="91440" tIns="45720" rIns="91440" bIns="45720" rtlCol="0" anchor="t">
            <a:spAutoFit/>
          </a:bodyPr>
          <a:lstStyle/>
          <a:p>
            <a:pPr algn="ctr"/>
            <a:r>
              <a:rPr lang="en-US" sz="1400"/>
              <a:t>Once completed press save change.</a:t>
            </a:r>
          </a:p>
        </p:txBody>
      </p:sp>
      <p:pic>
        <p:nvPicPr>
          <p:cNvPr id="2" name="Picture 1">
            <a:extLst>
              <a:ext uri="{FF2B5EF4-FFF2-40B4-BE49-F238E27FC236}">
                <a16:creationId xmlns:a16="http://schemas.microsoft.com/office/drawing/2014/main" id="{F9666AE1-306E-4EEB-A0E0-A2D5614C1A80}"/>
              </a:ext>
            </a:extLst>
          </p:cNvPr>
          <p:cNvPicPr>
            <a:picLocks noChangeAspect="1"/>
          </p:cNvPicPr>
          <p:nvPr/>
        </p:nvPicPr>
        <p:blipFill>
          <a:blip r:embed="rId4"/>
          <a:stretch>
            <a:fillRect/>
          </a:stretch>
        </p:blipFill>
        <p:spPr>
          <a:xfrm>
            <a:off x="990157" y="1451672"/>
            <a:ext cx="5182049" cy="2004234"/>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536569" y="1970201"/>
            <a:ext cx="4523185"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DE67951-0BC4-4700-A1E4-2E52A85F2F52}"/>
              </a:ext>
            </a:extLst>
          </p:cNvPr>
          <p:cNvSpPr/>
          <p:nvPr/>
        </p:nvSpPr>
        <p:spPr>
          <a:xfrm>
            <a:off x="1536569" y="2431259"/>
            <a:ext cx="1602557"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C2C748-35EC-412A-84A5-F1859091A811}"/>
              </a:ext>
            </a:extLst>
          </p:cNvPr>
          <p:cNvSpPr/>
          <p:nvPr/>
        </p:nvSpPr>
        <p:spPr>
          <a:xfrm>
            <a:off x="1021714" y="3148145"/>
            <a:ext cx="1566311" cy="280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flipV="1">
            <a:off x="4955777" y="2272460"/>
            <a:ext cx="2181870" cy="10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DBBDAD-7AA4-4449-BCAE-A10EC076FC6A}"/>
              </a:ext>
            </a:extLst>
          </p:cNvPr>
          <p:cNvCxnSpPr>
            <a:cxnSpLocks/>
          </p:cNvCxnSpPr>
          <p:nvPr/>
        </p:nvCxnSpPr>
        <p:spPr>
          <a:xfrm flipH="1" flipV="1">
            <a:off x="3314874" y="2705703"/>
            <a:ext cx="3698485" cy="10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BB88AD-14E0-4C75-918A-B50921F49EEF}"/>
              </a:ext>
            </a:extLst>
          </p:cNvPr>
          <p:cNvCxnSpPr>
            <a:cxnSpLocks/>
          </p:cNvCxnSpPr>
          <p:nvPr/>
        </p:nvCxnSpPr>
        <p:spPr>
          <a:xfrm flipH="1">
            <a:off x="2704260" y="3253340"/>
            <a:ext cx="430909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3D1876B-D421-4C4E-88CA-527C5443692A}"/>
              </a:ext>
            </a:extLst>
          </p:cNvPr>
          <p:cNvSpPr>
            <a:spLocks noGrp="1"/>
          </p:cNvSpPr>
          <p:nvPr>
            <p:ph type="sldNum" sz="quarter" idx="12"/>
          </p:nvPr>
        </p:nvSpPr>
        <p:spPr/>
        <p:txBody>
          <a:bodyPr/>
          <a:lstStyle/>
          <a:p>
            <a:fld id="{6F0C9F74-ED7C-44EF-9CFC-67AAF3EFA2FB}" type="slidenum">
              <a:rPr lang="en-GB" smtClean="0"/>
              <a:t>156</a:t>
            </a:fld>
            <a:endParaRPr lang="en-GB"/>
          </a:p>
        </p:txBody>
      </p:sp>
    </p:spTree>
    <p:extLst>
      <p:ext uri="{BB962C8B-B14F-4D97-AF65-F5344CB8AC3E}">
        <p14:creationId xmlns:p14="http://schemas.microsoft.com/office/powerpoint/2010/main" val="4407328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9338" y="325420"/>
            <a:ext cx="9001125" cy="423863"/>
          </a:xfrm>
          <a:ln>
            <a:solidFill>
              <a:srgbClr val="FF0000"/>
            </a:solidFill>
          </a:ln>
        </p:spPr>
        <p:txBody>
          <a:bodyPr/>
          <a:lstStyle/>
          <a:p>
            <a:r>
              <a:rPr lang="en-US" sz="2800" b="1">
                <a:solidFill>
                  <a:srgbClr val="92D050"/>
                </a:solidFill>
                <a:latin typeface="+mn-lt"/>
              </a:rPr>
              <a:t>How To Complete Your Tacho</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23220"/>
          </a:xfrm>
          <a:prstGeom prst="rect">
            <a:avLst/>
          </a:prstGeom>
          <a:noFill/>
        </p:spPr>
        <p:txBody>
          <a:bodyPr wrap="square" lIns="91440" tIns="45720" rIns="91440" bIns="45720" rtlCol="0" anchor="t">
            <a:spAutoFit/>
          </a:bodyPr>
          <a:lstStyle/>
          <a:p>
            <a:pPr algn="ctr"/>
            <a:r>
              <a:rPr lang="en-US" sz="1400"/>
              <a:t>Now we need to complete the Tacho part, if required click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47664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513823" y="5277052"/>
            <a:ext cx="3560079"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3" name="Picture 2">
            <a:extLst>
              <a:ext uri="{FF2B5EF4-FFF2-40B4-BE49-F238E27FC236}">
                <a16:creationId xmlns:a16="http://schemas.microsoft.com/office/drawing/2014/main" id="{55F1862A-5471-4CBE-BBA4-814E112410EE}"/>
              </a:ext>
            </a:extLst>
          </p:cNvPr>
          <p:cNvPicPr>
            <a:picLocks noChangeAspect="1"/>
          </p:cNvPicPr>
          <p:nvPr/>
        </p:nvPicPr>
        <p:blipFill>
          <a:blip r:embed="rId4"/>
          <a:stretch>
            <a:fillRect/>
          </a:stretch>
        </p:blipFill>
        <p:spPr>
          <a:xfrm>
            <a:off x="959456" y="1244919"/>
            <a:ext cx="3892373" cy="1158340"/>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244338" y="1517721"/>
            <a:ext cx="1508289" cy="6127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799205" y="2801641"/>
            <a:ext cx="5296795" cy="2175712"/>
          </a:xfrm>
          <a:prstGeom prst="rect">
            <a:avLst/>
          </a:prstGeom>
        </p:spPr>
      </p:pic>
      <p:pic>
        <p:nvPicPr>
          <p:cNvPr id="7" name="Picture 6">
            <a:extLst>
              <a:ext uri="{FF2B5EF4-FFF2-40B4-BE49-F238E27FC236}">
                <a16:creationId xmlns:a16="http://schemas.microsoft.com/office/drawing/2014/main" id="{E582F87D-44DF-4D15-8883-93A41814ECFB}"/>
              </a:ext>
            </a:extLst>
          </p:cNvPr>
          <p:cNvPicPr>
            <a:picLocks noChangeAspect="1"/>
          </p:cNvPicPr>
          <p:nvPr/>
        </p:nvPicPr>
        <p:blipFill>
          <a:blip r:embed="rId5"/>
          <a:stretch>
            <a:fillRect/>
          </a:stretch>
        </p:blipFill>
        <p:spPr>
          <a:xfrm>
            <a:off x="959456" y="2940361"/>
            <a:ext cx="4976291" cy="185182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095998" y="3536908"/>
            <a:ext cx="3652852" cy="523220"/>
          </a:xfrm>
          <a:prstGeom prst="rect">
            <a:avLst/>
          </a:prstGeom>
          <a:noFill/>
        </p:spPr>
        <p:txBody>
          <a:bodyPr wrap="square" lIns="91440" tIns="45720" rIns="91440" bIns="45720" rtlCol="0" anchor="t">
            <a:spAutoFit/>
          </a:bodyPr>
          <a:lstStyle/>
          <a:p>
            <a:pPr algn="ctr"/>
            <a:r>
              <a:rPr lang="en-US" sz="1400"/>
              <a:t>Next, we need to add in the Tacho number and expiry date.</a:t>
            </a:r>
          </a:p>
        </p:txBody>
      </p:sp>
      <p:sp>
        <p:nvSpPr>
          <p:cNvPr id="21" name="Rectangle 20">
            <a:extLst>
              <a:ext uri="{FF2B5EF4-FFF2-40B4-BE49-F238E27FC236}">
                <a16:creationId xmlns:a16="http://schemas.microsoft.com/office/drawing/2014/main" id="{6C0470E4-9041-49AC-BE69-52942D0B6542}"/>
              </a:ext>
            </a:extLst>
          </p:cNvPr>
          <p:cNvSpPr/>
          <p:nvPr/>
        </p:nvSpPr>
        <p:spPr>
          <a:xfrm>
            <a:off x="1543371" y="3846937"/>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12CE891-6525-495D-81AA-800BCDA05503}"/>
              </a:ext>
            </a:extLst>
          </p:cNvPr>
          <p:cNvSpPr/>
          <p:nvPr/>
        </p:nvSpPr>
        <p:spPr>
          <a:xfrm>
            <a:off x="1543371" y="4242062"/>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F9932550-A675-4D35-BDDE-1AFECA88774E}"/>
              </a:ext>
            </a:extLst>
          </p:cNvPr>
          <p:cNvCxnSpPr>
            <a:cxnSpLocks/>
          </p:cNvCxnSpPr>
          <p:nvPr/>
        </p:nvCxnSpPr>
        <p:spPr>
          <a:xfrm flipH="1">
            <a:off x="4789073" y="4195864"/>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B8D2391B-1C84-4609-BFFB-04853538656E}"/>
              </a:ext>
            </a:extLst>
          </p:cNvPr>
          <p:cNvSpPr>
            <a:spLocks noGrp="1"/>
          </p:cNvSpPr>
          <p:nvPr>
            <p:ph type="sldNum" sz="quarter" idx="12"/>
          </p:nvPr>
        </p:nvSpPr>
        <p:spPr/>
        <p:txBody>
          <a:bodyPr/>
          <a:lstStyle/>
          <a:p>
            <a:fld id="{6F0C9F74-ED7C-44EF-9CFC-67AAF3EFA2FB}" type="slidenum">
              <a:rPr lang="en-GB" smtClean="0"/>
              <a:t>157</a:t>
            </a:fld>
            <a:endParaRPr lang="en-GB"/>
          </a:p>
        </p:txBody>
      </p:sp>
    </p:spTree>
    <p:extLst>
      <p:ext uri="{BB962C8B-B14F-4D97-AF65-F5344CB8AC3E}">
        <p14:creationId xmlns:p14="http://schemas.microsoft.com/office/powerpoint/2010/main" val="41335735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57317" y="351821"/>
            <a:ext cx="9001125" cy="422275"/>
          </a:xfrm>
        </p:spPr>
        <p:txBody>
          <a:bodyPr/>
          <a:lstStyle/>
          <a:p>
            <a:r>
              <a:rPr lang="en-US" sz="2800" b="1">
                <a:solidFill>
                  <a:srgbClr val="92D050"/>
                </a:solidFill>
                <a:latin typeface="+mn-lt"/>
              </a:rPr>
              <a:t>How To Complete Your CPC/DQC</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84775"/>
          </a:xfrm>
          <a:prstGeom prst="rect">
            <a:avLst/>
          </a:prstGeom>
          <a:noFill/>
        </p:spPr>
        <p:txBody>
          <a:bodyPr wrap="square" lIns="91440" tIns="45720" rIns="91440" bIns="45720" rtlCol="0" anchor="t">
            <a:spAutoFit/>
          </a:bodyPr>
          <a:lstStyle/>
          <a:p>
            <a:pPr algn="ctr"/>
            <a:r>
              <a:rPr lang="en-US" sz="1600"/>
              <a:t>Now we need to complete the CPC/DQC part if required click on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71231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236732" y="5519507"/>
            <a:ext cx="4166215"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810168" y="3037381"/>
            <a:ext cx="5296795" cy="209354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165271" y="3909249"/>
            <a:ext cx="3652852" cy="338554"/>
          </a:xfrm>
          <a:prstGeom prst="rect">
            <a:avLst/>
          </a:prstGeom>
          <a:noFill/>
        </p:spPr>
        <p:txBody>
          <a:bodyPr wrap="square" lIns="91440" tIns="45720" rIns="91440" bIns="45720" rtlCol="0" anchor="t">
            <a:spAutoFit/>
          </a:bodyPr>
          <a:lstStyle/>
          <a:p>
            <a:pPr algn="ctr"/>
            <a:r>
              <a:rPr lang="en-US" sz="1600"/>
              <a:t>Add in the DQC number and expiry date.</a:t>
            </a:r>
          </a:p>
        </p:txBody>
      </p:sp>
      <p:pic>
        <p:nvPicPr>
          <p:cNvPr id="2" name="Picture 1">
            <a:extLst>
              <a:ext uri="{FF2B5EF4-FFF2-40B4-BE49-F238E27FC236}">
                <a16:creationId xmlns:a16="http://schemas.microsoft.com/office/drawing/2014/main" id="{0C0435EA-F651-4AB4-87D3-18F02E3D8374}"/>
              </a:ext>
            </a:extLst>
          </p:cNvPr>
          <p:cNvPicPr>
            <a:picLocks noChangeAspect="1"/>
          </p:cNvPicPr>
          <p:nvPr/>
        </p:nvPicPr>
        <p:blipFill>
          <a:blip r:embed="rId4"/>
          <a:stretch>
            <a:fillRect/>
          </a:stretch>
        </p:blipFill>
        <p:spPr>
          <a:xfrm>
            <a:off x="909958" y="1162682"/>
            <a:ext cx="4057967" cy="1524132"/>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159496" y="1420708"/>
            <a:ext cx="1760187" cy="6959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FEF02D0-12DF-4DCC-89A2-8D18281F2123}"/>
              </a:ext>
            </a:extLst>
          </p:cNvPr>
          <p:cNvPicPr>
            <a:picLocks noChangeAspect="1"/>
          </p:cNvPicPr>
          <p:nvPr/>
        </p:nvPicPr>
        <p:blipFill>
          <a:blip r:embed="rId5"/>
          <a:stretch>
            <a:fillRect/>
          </a:stretch>
        </p:blipFill>
        <p:spPr>
          <a:xfrm>
            <a:off x="957317" y="3130011"/>
            <a:ext cx="4991533" cy="1806097"/>
          </a:xfrm>
          <a:prstGeom prst="rect">
            <a:avLst/>
          </a:prstGeom>
        </p:spPr>
      </p:pic>
      <p:sp>
        <p:nvSpPr>
          <p:cNvPr id="22" name="Rectangle 21">
            <a:extLst>
              <a:ext uri="{FF2B5EF4-FFF2-40B4-BE49-F238E27FC236}">
                <a16:creationId xmlns:a16="http://schemas.microsoft.com/office/drawing/2014/main" id="{A12CE891-6525-495D-81AA-800BCDA05503}"/>
              </a:ext>
            </a:extLst>
          </p:cNvPr>
          <p:cNvSpPr/>
          <p:nvPr/>
        </p:nvSpPr>
        <p:spPr>
          <a:xfrm>
            <a:off x="1663303" y="4468321"/>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0470E4-9041-49AC-BE69-52942D0B6542}"/>
              </a:ext>
            </a:extLst>
          </p:cNvPr>
          <p:cNvSpPr/>
          <p:nvPr/>
        </p:nvSpPr>
        <p:spPr>
          <a:xfrm>
            <a:off x="1663302" y="4044399"/>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E13CA98A-CAAE-4CF3-B2B9-29BA4AEFCD3A}"/>
              </a:ext>
            </a:extLst>
          </p:cNvPr>
          <p:cNvCxnSpPr>
            <a:cxnSpLocks/>
          </p:cNvCxnSpPr>
          <p:nvPr/>
        </p:nvCxnSpPr>
        <p:spPr>
          <a:xfrm flipH="1">
            <a:off x="4940506" y="446762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CD0E22-E163-4E8F-931C-3CB957C361BD}"/>
              </a:ext>
            </a:extLst>
          </p:cNvPr>
          <p:cNvSpPr>
            <a:spLocks noGrp="1"/>
          </p:cNvSpPr>
          <p:nvPr>
            <p:ph type="sldNum" sz="quarter" idx="12"/>
          </p:nvPr>
        </p:nvSpPr>
        <p:spPr/>
        <p:txBody>
          <a:bodyPr/>
          <a:lstStyle/>
          <a:p>
            <a:fld id="{6F0C9F74-ED7C-44EF-9CFC-67AAF3EFA2FB}" type="slidenum">
              <a:rPr lang="en-GB" smtClean="0"/>
              <a:t>158</a:t>
            </a:fld>
            <a:endParaRPr lang="en-GB"/>
          </a:p>
        </p:txBody>
      </p:sp>
    </p:spTree>
    <p:extLst>
      <p:ext uri="{BB962C8B-B14F-4D97-AF65-F5344CB8AC3E}">
        <p14:creationId xmlns:p14="http://schemas.microsoft.com/office/powerpoint/2010/main" val="37361249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08965" y="226597"/>
            <a:ext cx="9001125" cy="785812"/>
          </a:xfrm>
        </p:spPr>
        <p:txBody>
          <a:bodyPr/>
          <a:lstStyle/>
          <a:p>
            <a:r>
              <a:rPr lang="en-US" sz="2800" b="1">
                <a:solidFill>
                  <a:srgbClr val="92D050"/>
                </a:solidFill>
                <a:latin typeface="+mn-lt"/>
              </a:rPr>
              <a:t>How To Complete Validations For Licence And Tacho</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51094" y="788310"/>
            <a:ext cx="7925500" cy="553998"/>
          </a:xfrm>
          <a:prstGeom prst="rect">
            <a:avLst/>
          </a:prstGeom>
          <a:noFill/>
        </p:spPr>
        <p:txBody>
          <a:bodyPr wrap="square" lIns="91440" tIns="45720" rIns="91440" bIns="45720" rtlCol="0" anchor="t">
            <a:spAutoFit/>
          </a:bodyPr>
          <a:lstStyle/>
          <a:p>
            <a:r>
              <a:rPr lang="en-US" sz="1600"/>
              <a:t>To validate the workers Licence And Tacho, you will need to click onto each one and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825597" y="5051106"/>
            <a:ext cx="3101779" cy="1323439"/>
          </a:xfrm>
          <a:prstGeom prst="rect">
            <a:avLst/>
          </a:prstGeom>
        </p:spPr>
        <p:txBody>
          <a:bodyPr wrap="square" lIns="91440" tIns="45720" rIns="91440" bIns="45720" anchor="t">
            <a:spAutoFit/>
          </a:bodyPr>
          <a:lstStyle/>
          <a:p>
            <a:pPr algn="ctr"/>
            <a:r>
              <a:rPr lang="en-US" sz="1600"/>
              <a:t>Repeat the process on the </a:t>
            </a:r>
            <a:endParaRPr lang="en-US" sz="1600">
              <a:cs typeface="Calibri"/>
            </a:endParaRPr>
          </a:p>
          <a:p>
            <a:pPr algn="ctr"/>
            <a:r>
              <a:rPr lang="en-GB" sz="1600"/>
              <a:t>Tacho Card.</a:t>
            </a:r>
            <a:endParaRPr lang="en-GB" sz="1600">
              <a:cs typeface="Calibri"/>
            </a:endParaRPr>
          </a:p>
          <a:p>
            <a:pPr algn="ctr"/>
            <a:r>
              <a:rPr lang="en-US" sz="1600"/>
              <a:t>You will now see both sections have been updated and status is </a:t>
            </a:r>
            <a:r>
              <a:rPr lang="en-US" sz="1600">
                <a:solidFill>
                  <a:srgbClr val="00B050"/>
                </a:solidFill>
              </a:rPr>
              <a:t>Pass.</a:t>
            </a:r>
            <a:endParaRPr lang="en-US" sz="16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4"/>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096001" y="4231085"/>
            <a:ext cx="1392232"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57249" y="3040692"/>
            <a:ext cx="2515272"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55330FD-1E82-4222-812A-3B7BF40710F2}"/>
              </a:ext>
            </a:extLst>
          </p:cNvPr>
          <p:cNvSpPr/>
          <p:nvPr/>
        </p:nvSpPr>
        <p:spPr>
          <a:xfrm>
            <a:off x="6384608" y="2028450"/>
            <a:ext cx="1507850" cy="338554"/>
          </a:xfrm>
          <a:prstGeom prst="rect">
            <a:avLst/>
          </a:prstGeom>
        </p:spPr>
        <p:txBody>
          <a:bodyPr wrap="none" lIns="91440" tIns="45720" rIns="91440" bIns="45720" anchor="t">
            <a:spAutoFit/>
          </a:bodyPr>
          <a:lstStyle/>
          <a:p>
            <a:pPr algn="ctr"/>
            <a:r>
              <a:rPr lang="en-GB" sz="1600"/>
              <a:t>Click on update</a:t>
            </a:r>
            <a:r>
              <a:rPr lang="en-GB" sz="1400"/>
              <a:t>.</a:t>
            </a:r>
            <a:endParaRPr lang="en-GB" sz="1400">
              <a:cs typeface="Calibri"/>
            </a:endParaRPr>
          </a:p>
        </p:txBody>
      </p:sp>
      <p:sp>
        <p:nvSpPr>
          <p:cNvPr id="43" name="Rectangle 42">
            <a:extLst>
              <a:ext uri="{FF2B5EF4-FFF2-40B4-BE49-F238E27FC236}">
                <a16:creationId xmlns:a16="http://schemas.microsoft.com/office/drawing/2014/main" id="{EF31B177-C494-4E82-B15B-47D0CD14D923}"/>
              </a:ext>
            </a:extLst>
          </p:cNvPr>
          <p:cNvSpPr/>
          <p:nvPr/>
        </p:nvSpPr>
        <p:spPr>
          <a:xfrm>
            <a:off x="308965" y="3075188"/>
            <a:ext cx="2552319" cy="1569660"/>
          </a:xfrm>
          <a:prstGeom prst="rect">
            <a:avLst/>
          </a:prstGeom>
        </p:spPr>
        <p:txBody>
          <a:bodyPr wrap="square" lIns="91440" tIns="45720" rIns="91440" bIns="45720" anchor="t">
            <a:spAutoFit/>
          </a:bodyPr>
          <a:lstStyle/>
          <a:p>
            <a:pPr algn="ctr"/>
            <a:r>
              <a:rPr lang="en-US" sz="1600"/>
              <a:t>Pass the worker.</a:t>
            </a:r>
            <a:endParaRPr lang="en-US" sz="1600">
              <a:cs typeface="Calibri"/>
            </a:endParaRPr>
          </a:p>
          <a:p>
            <a:pPr algn="ctr"/>
            <a:r>
              <a:rPr lang="en-US" sz="1600"/>
              <a:t>If you click fail the worker will not be able to be placed out into work. This would be a decline in the interview process.</a:t>
            </a:r>
            <a:endParaRPr lang="en-US" sz="16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7266034" y="3774279"/>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F50AD0-1834-4A41-BF23-0B27E68DC343}"/>
              </a:ext>
            </a:extLst>
          </p:cNvPr>
          <p:cNvPicPr>
            <a:picLocks noChangeAspect="1"/>
          </p:cNvPicPr>
          <p:nvPr/>
        </p:nvPicPr>
        <p:blipFill>
          <a:blip r:embed="rId5"/>
          <a:stretch>
            <a:fillRect/>
          </a:stretch>
        </p:blipFill>
        <p:spPr>
          <a:xfrm>
            <a:off x="1230341" y="1346166"/>
            <a:ext cx="4293766" cy="1320877"/>
          </a:xfrm>
          <a:prstGeom prst="rect">
            <a:avLst/>
          </a:prstGeom>
        </p:spPr>
      </p:pic>
      <p:sp>
        <p:nvSpPr>
          <p:cNvPr id="31" name="Rectangle 30">
            <a:extLst>
              <a:ext uri="{FF2B5EF4-FFF2-40B4-BE49-F238E27FC236}">
                <a16:creationId xmlns:a16="http://schemas.microsoft.com/office/drawing/2014/main" id="{8FE8B007-5275-43EB-901E-5D6C032414F6}"/>
              </a:ext>
            </a:extLst>
          </p:cNvPr>
          <p:cNvSpPr/>
          <p:nvPr/>
        </p:nvSpPr>
        <p:spPr>
          <a:xfrm flipV="1">
            <a:off x="4807670" y="1992479"/>
            <a:ext cx="528341" cy="313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DC55AF-62A3-47C5-B6DD-C5FFD7E6CD16}"/>
              </a:ext>
            </a:extLst>
          </p:cNvPr>
          <p:cNvSpPr/>
          <p:nvPr/>
        </p:nvSpPr>
        <p:spPr>
          <a:xfrm flipV="1">
            <a:off x="1230340" y="2039565"/>
            <a:ext cx="711581" cy="313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005C2F37-80AD-4A2C-A60F-BF1E02E63C4E}"/>
              </a:ext>
            </a:extLst>
          </p:cNvPr>
          <p:cNvCxnSpPr>
            <a:cxnSpLocks/>
          </p:cNvCxnSpPr>
          <p:nvPr/>
        </p:nvCxnSpPr>
        <p:spPr>
          <a:xfrm flipH="1" flipV="1">
            <a:off x="5298471" y="2180639"/>
            <a:ext cx="741257" cy="3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0D9A74-0D03-457E-9E29-E25526979E85}"/>
              </a:ext>
            </a:extLst>
          </p:cNvPr>
          <p:cNvPicPr>
            <a:picLocks noChangeAspect="1"/>
          </p:cNvPicPr>
          <p:nvPr/>
        </p:nvPicPr>
        <p:blipFill>
          <a:blip r:embed="rId6"/>
          <a:stretch>
            <a:fillRect/>
          </a:stretch>
        </p:blipFill>
        <p:spPr>
          <a:xfrm>
            <a:off x="5154617" y="4841799"/>
            <a:ext cx="4300468" cy="1404975"/>
          </a:xfrm>
          <a:prstGeom prst="rect">
            <a:avLst/>
          </a:prstGeom>
        </p:spPr>
      </p:pic>
      <p:sp>
        <p:nvSpPr>
          <p:cNvPr id="23" name="Rectangle 22">
            <a:extLst>
              <a:ext uri="{FF2B5EF4-FFF2-40B4-BE49-F238E27FC236}">
                <a16:creationId xmlns:a16="http://schemas.microsoft.com/office/drawing/2014/main" id="{66EC3E4A-55F2-418F-B19C-A6BFBD195B4E}"/>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EEE606C-AF8C-4C9D-8794-C8DBAA5FBC15}"/>
              </a:ext>
            </a:extLst>
          </p:cNvPr>
          <p:cNvSpPr/>
          <p:nvPr/>
        </p:nvSpPr>
        <p:spPr>
          <a:xfrm flipV="1">
            <a:off x="8008986" y="590625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AF4A9097-56C4-4FDA-9B3A-A88C53C02C47}"/>
              </a:ext>
            </a:extLst>
          </p:cNvPr>
          <p:cNvCxnSpPr>
            <a:cxnSpLocks/>
          </p:cNvCxnSpPr>
          <p:nvPr/>
        </p:nvCxnSpPr>
        <p:spPr>
          <a:xfrm>
            <a:off x="4883731" y="5869083"/>
            <a:ext cx="28735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8897307-42FB-49B0-92A5-CBFEB7951F7E}"/>
              </a:ext>
            </a:extLst>
          </p:cNvPr>
          <p:cNvSpPr>
            <a:spLocks noGrp="1"/>
          </p:cNvSpPr>
          <p:nvPr>
            <p:ph type="sldNum" sz="quarter" idx="12"/>
          </p:nvPr>
        </p:nvSpPr>
        <p:spPr/>
        <p:txBody>
          <a:bodyPr/>
          <a:lstStyle/>
          <a:p>
            <a:fld id="{6F0C9F74-ED7C-44EF-9CFC-67AAF3EFA2FB}" type="slidenum">
              <a:rPr lang="en-GB" smtClean="0"/>
              <a:t>159</a:t>
            </a:fld>
            <a:endParaRPr lang="en-GB"/>
          </a:p>
        </p:txBody>
      </p:sp>
    </p:spTree>
    <p:extLst>
      <p:ext uri="{BB962C8B-B14F-4D97-AF65-F5344CB8AC3E}">
        <p14:creationId xmlns:p14="http://schemas.microsoft.com/office/powerpoint/2010/main" val="2396389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JOB CARDS</a:t>
            </a:r>
          </a:p>
        </p:txBody>
      </p:sp>
      <p:sp>
        <p:nvSpPr>
          <p:cNvPr id="10" name="Slide Number Placeholder 9">
            <a:extLst>
              <a:ext uri="{FF2B5EF4-FFF2-40B4-BE49-F238E27FC236}">
                <a16:creationId xmlns:a16="http://schemas.microsoft.com/office/drawing/2014/main" id="{DACC40D9-E303-4C67-ADE7-5A5005ADB3E3}"/>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15965919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2"/>
            <a:ext cx="5183777" cy="290786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715" y="315894"/>
            <a:ext cx="9001125" cy="422275"/>
          </a:xfrm>
        </p:spPr>
        <p:txBody>
          <a:bodyPr/>
          <a:lstStyle/>
          <a:p>
            <a:r>
              <a:rPr lang="en-US" sz="2800" b="1">
                <a:solidFill>
                  <a:srgbClr val="92D050"/>
                </a:solidFill>
                <a:latin typeface="+mn-lt"/>
              </a:rPr>
              <a:t>How To Upload Driving Licenses And Checks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1021713" y="806401"/>
            <a:ext cx="8424127" cy="338554"/>
          </a:xfrm>
          <a:prstGeom prst="rect">
            <a:avLst/>
          </a:prstGeom>
          <a:noFill/>
        </p:spPr>
        <p:txBody>
          <a:bodyPr wrap="square" lIns="91440" tIns="45720" rIns="91440" bIns="45720" rtlCol="0" anchor="t">
            <a:spAutoFit/>
          </a:bodyPr>
          <a:lstStyle/>
          <a:p>
            <a:r>
              <a:rPr lang="en-US" sz="1600"/>
              <a:t>The next section to complete is the scanned document section.</a:t>
            </a:r>
          </a:p>
        </p:txBody>
      </p:sp>
      <p:sp>
        <p:nvSpPr>
          <p:cNvPr id="6" name="TextBox 5">
            <a:extLst>
              <a:ext uri="{FF2B5EF4-FFF2-40B4-BE49-F238E27FC236}">
                <a16:creationId xmlns:a16="http://schemas.microsoft.com/office/drawing/2014/main" id="{D602B14D-9D9E-48C5-B7F2-8FF93DEB0CAB}"/>
              </a:ext>
            </a:extLst>
          </p:cNvPr>
          <p:cNvSpPr txBox="1"/>
          <p:nvPr/>
        </p:nvSpPr>
        <p:spPr>
          <a:xfrm>
            <a:off x="6568361" y="1688816"/>
            <a:ext cx="3186888" cy="1323439"/>
          </a:xfrm>
          <a:prstGeom prst="rect">
            <a:avLst/>
          </a:prstGeom>
          <a:noFill/>
        </p:spPr>
        <p:txBody>
          <a:bodyPr wrap="square" lIns="91440" tIns="45720" rIns="91440" bIns="45720" rtlCol="0" anchor="t">
            <a:spAutoFit/>
          </a:bodyPr>
          <a:lstStyle/>
          <a:p>
            <a:pPr algn="ctr"/>
            <a:r>
              <a:rPr lang="en-US" sz="1600"/>
              <a:t>Click on the section you would like to upload DVLA checks.</a:t>
            </a:r>
            <a:endParaRPr lang="en-US" sz="1600">
              <a:cs typeface="Calibri"/>
            </a:endParaRPr>
          </a:p>
          <a:p>
            <a:pPr algn="ctr"/>
            <a:endParaRPr lang="en-US" sz="1600">
              <a:cs typeface="Calibri"/>
            </a:endParaRPr>
          </a:p>
          <a:p>
            <a:pPr algn="ctr"/>
            <a:r>
              <a:rPr lang="en-US" sz="1600"/>
              <a:t>You can either drag and drop the file or upload from your desktop.</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82972" y="4455552"/>
            <a:ext cx="3449564" cy="2031325"/>
          </a:xfrm>
          <a:prstGeom prst="rect">
            <a:avLst/>
          </a:prstGeom>
          <a:noFill/>
        </p:spPr>
        <p:txBody>
          <a:bodyPr wrap="square" lIns="91440" tIns="45720" rIns="91440" bIns="45720" rtlCol="0" anchor="t">
            <a:spAutoFit/>
          </a:bodyPr>
          <a:lstStyle/>
          <a:p>
            <a:pPr algn="ctr"/>
            <a:r>
              <a:rPr lang="en-US" sz="1600"/>
              <a:t>Click on the section and take the expiry date from the passport/ID card.</a:t>
            </a:r>
            <a:endParaRPr lang="en-US" sz="1600">
              <a:cs typeface="Calibri"/>
            </a:endParaRPr>
          </a:p>
          <a:p>
            <a:pPr algn="ctr"/>
            <a:endParaRPr lang="en-US" sz="1600">
              <a:cs typeface="Calibri"/>
            </a:endParaRPr>
          </a:p>
          <a:p>
            <a:pPr algn="ctr"/>
            <a:r>
              <a:rPr lang="en-US" sz="1600"/>
              <a:t>Once you have pressed upload this file, you will see a padlock next to the selected box. This means the worker cannot delete the file.</a:t>
            </a:r>
            <a:endParaRPr lang="en-US" sz="1600">
              <a:cs typeface="Calibri"/>
            </a:endParaRPr>
          </a:p>
          <a:p>
            <a:pPr algn="ctr"/>
            <a:endParaRPr lang="en-US" sz="1400"/>
          </a:p>
        </p:txBody>
      </p:sp>
      <p:sp>
        <p:nvSpPr>
          <p:cNvPr id="14" name="Rectangle 13">
            <a:extLst>
              <a:ext uri="{FF2B5EF4-FFF2-40B4-BE49-F238E27FC236}">
                <a16:creationId xmlns:a16="http://schemas.microsoft.com/office/drawing/2014/main" id="{259E1C30-97B6-4419-A68F-AE6E39AE58E2}"/>
              </a:ext>
            </a:extLst>
          </p:cNvPr>
          <p:cNvSpPr/>
          <p:nvPr/>
        </p:nvSpPr>
        <p:spPr>
          <a:xfrm>
            <a:off x="6728882" y="5156334"/>
            <a:ext cx="159423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5495A7-B1FE-4269-86D7-65FA2AC9F398}"/>
              </a:ext>
            </a:extLst>
          </p:cNvPr>
          <p:cNvPicPr>
            <a:picLocks noChangeAspect="1"/>
          </p:cNvPicPr>
          <p:nvPr/>
        </p:nvPicPr>
        <p:blipFill>
          <a:blip r:embed="rId4"/>
          <a:stretch>
            <a:fillRect/>
          </a:stretch>
        </p:blipFill>
        <p:spPr>
          <a:xfrm>
            <a:off x="1127329" y="1388571"/>
            <a:ext cx="4968671" cy="2610745"/>
          </a:xfrm>
          <a:prstGeom prst="rect">
            <a:avLst/>
          </a:prstGeom>
        </p:spPr>
      </p:pic>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4101874" y="3368562"/>
            <a:ext cx="5343966" cy="2642486"/>
          </a:xfrm>
          <a:prstGeom prst="rect">
            <a:avLst/>
          </a:prstGeom>
        </p:spPr>
      </p:pic>
      <p:pic>
        <p:nvPicPr>
          <p:cNvPr id="8" name="Picture 7">
            <a:extLst>
              <a:ext uri="{FF2B5EF4-FFF2-40B4-BE49-F238E27FC236}">
                <a16:creationId xmlns:a16="http://schemas.microsoft.com/office/drawing/2014/main" id="{CD5701E8-61D4-4BD9-8758-FA1A33FA985E}"/>
              </a:ext>
            </a:extLst>
          </p:cNvPr>
          <p:cNvPicPr>
            <a:picLocks noChangeAspect="1"/>
          </p:cNvPicPr>
          <p:nvPr/>
        </p:nvPicPr>
        <p:blipFill>
          <a:blip r:embed="rId5"/>
          <a:stretch>
            <a:fillRect/>
          </a:stretch>
        </p:blipFill>
        <p:spPr>
          <a:xfrm>
            <a:off x="4238375" y="3484650"/>
            <a:ext cx="4938188" cy="2351991"/>
          </a:xfrm>
          <a:prstGeom prst="rect">
            <a:avLst/>
          </a:prstGeom>
        </p:spPr>
      </p:pic>
      <p:sp>
        <p:nvSpPr>
          <p:cNvPr id="18" name="Rectangle 17">
            <a:extLst>
              <a:ext uri="{FF2B5EF4-FFF2-40B4-BE49-F238E27FC236}">
                <a16:creationId xmlns:a16="http://schemas.microsoft.com/office/drawing/2014/main" id="{A7ABD58E-55BB-449A-AF2A-36C39EDACCFC}"/>
              </a:ext>
            </a:extLst>
          </p:cNvPr>
          <p:cNvSpPr/>
          <p:nvPr/>
        </p:nvSpPr>
        <p:spPr>
          <a:xfrm flipV="1">
            <a:off x="7324627" y="4532171"/>
            <a:ext cx="1395167" cy="307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D2BC0-D59A-4CCD-B475-521648A6D62E}"/>
              </a:ext>
            </a:extLst>
          </p:cNvPr>
          <p:cNvSpPr/>
          <p:nvPr/>
        </p:nvSpPr>
        <p:spPr>
          <a:xfrm>
            <a:off x="7219363" y="5355641"/>
            <a:ext cx="124025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D007AAD-64B9-40D1-A614-354CC8460E49}"/>
              </a:ext>
            </a:extLst>
          </p:cNvPr>
          <p:cNvSpPr/>
          <p:nvPr/>
        </p:nvSpPr>
        <p:spPr>
          <a:xfrm>
            <a:off x="6646995" y="4943797"/>
            <a:ext cx="1812627" cy="404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A221457-64FA-4EC1-B632-BBA145765412}"/>
              </a:ext>
            </a:extLst>
          </p:cNvPr>
          <p:cNvSpPr/>
          <p:nvPr/>
        </p:nvSpPr>
        <p:spPr>
          <a:xfrm>
            <a:off x="4395793" y="3909997"/>
            <a:ext cx="1969887"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3531403" y="1864311"/>
            <a:ext cx="2324241" cy="1210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522301" y="2230214"/>
            <a:ext cx="1480523" cy="80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EFAB6F-1BAF-4651-82A9-FE7DBE63E77D}"/>
              </a:ext>
            </a:extLst>
          </p:cNvPr>
          <p:cNvCxnSpPr>
            <a:cxnSpLocks/>
          </p:cNvCxnSpPr>
          <p:nvPr/>
        </p:nvCxnSpPr>
        <p:spPr>
          <a:xfrm>
            <a:off x="3531403" y="4755152"/>
            <a:ext cx="2986744" cy="370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8ADCEF2-D395-4D6C-BF40-2DD08831C58F}"/>
              </a:ext>
            </a:extLst>
          </p:cNvPr>
          <p:cNvCxnSpPr>
            <a:cxnSpLocks/>
          </p:cNvCxnSpPr>
          <p:nvPr/>
        </p:nvCxnSpPr>
        <p:spPr>
          <a:xfrm flipV="1">
            <a:off x="3444082" y="5466580"/>
            <a:ext cx="3775281" cy="213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26A48E7-DA20-4F0B-9046-2AAA7AB699E7}"/>
              </a:ext>
            </a:extLst>
          </p:cNvPr>
          <p:cNvSpPr/>
          <p:nvPr/>
        </p:nvSpPr>
        <p:spPr>
          <a:xfrm>
            <a:off x="1325276" y="1864311"/>
            <a:ext cx="2003446"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FD2FF997-40C8-4C90-BBA3-B5EEB25B196D}"/>
              </a:ext>
            </a:extLst>
          </p:cNvPr>
          <p:cNvSpPr>
            <a:spLocks noGrp="1"/>
          </p:cNvSpPr>
          <p:nvPr>
            <p:ph type="sldNum" sz="quarter" idx="12"/>
          </p:nvPr>
        </p:nvSpPr>
        <p:spPr/>
        <p:txBody>
          <a:bodyPr/>
          <a:lstStyle/>
          <a:p>
            <a:fld id="{6F0C9F74-ED7C-44EF-9CFC-67AAF3EFA2FB}" type="slidenum">
              <a:rPr lang="en-GB" smtClean="0"/>
              <a:t>160</a:t>
            </a:fld>
            <a:endParaRPr lang="en-GB"/>
          </a:p>
        </p:txBody>
      </p:sp>
    </p:spTree>
    <p:extLst>
      <p:ext uri="{BB962C8B-B14F-4D97-AF65-F5344CB8AC3E}">
        <p14:creationId xmlns:p14="http://schemas.microsoft.com/office/powerpoint/2010/main" val="37261499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574085" y="1825260"/>
            <a:ext cx="7075505" cy="3845346"/>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0" y="262809"/>
            <a:ext cx="9001125" cy="785813"/>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85732" y="778146"/>
            <a:ext cx="10084918" cy="1508105"/>
          </a:xfrm>
          <a:prstGeom prst="rect">
            <a:avLst/>
          </a:prstGeom>
          <a:noFill/>
        </p:spPr>
        <p:txBody>
          <a:bodyPr wrap="square" lIns="91440" tIns="45720" rIns="91440" bIns="45720" rtlCol="0" anchor="t">
            <a:spAutoFit/>
          </a:bodyPr>
          <a:lstStyle/>
          <a:p>
            <a:r>
              <a:rPr lang="en-US" sz="1600"/>
              <a:t>To complete Skill’s first select a primary skill.</a:t>
            </a:r>
          </a:p>
          <a:p>
            <a:endParaRPr lang="en-US" sz="1600"/>
          </a:p>
          <a:p>
            <a:r>
              <a:rPr lang="en-US" sz="1600"/>
              <a:t>If you don’t have a primary skill, click on the roles that they have experience on in their previous work history. You can also select other skills and sub-skills.</a:t>
            </a:r>
            <a:endParaRPr lang="en-US" sz="1600" b="1"/>
          </a:p>
          <a:p>
            <a:pPr algn="ctr"/>
            <a:endParaRPr lang="en-US" sz="1400"/>
          </a:p>
          <a:p>
            <a:pPr algn="ctr"/>
            <a:endParaRPr lang="en-US" sz="1400"/>
          </a:p>
        </p:txBody>
      </p:sp>
      <p:pic>
        <p:nvPicPr>
          <p:cNvPr id="2" name="Picture 1">
            <a:extLst>
              <a:ext uri="{FF2B5EF4-FFF2-40B4-BE49-F238E27FC236}">
                <a16:creationId xmlns:a16="http://schemas.microsoft.com/office/drawing/2014/main" id="{BDB04760-06C0-4C12-AD02-911EC6D572EF}"/>
              </a:ext>
            </a:extLst>
          </p:cNvPr>
          <p:cNvPicPr>
            <a:picLocks noChangeAspect="1"/>
          </p:cNvPicPr>
          <p:nvPr/>
        </p:nvPicPr>
        <p:blipFill rotWithShape="1">
          <a:blip r:embed="rId4"/>
          <a:srcRect l="59022" t="8007" r="8981" b="5049"/>
          <a:stretch/>
        </p:blipFill>
        <p:spPr>
          <a:xfrm>
            <a:off x="681008" y="1933447"/>
            <a:ext cx="6861657" cy="3635515"/>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2219417" y="2170706"/>
            <a:ext cx="2334827" cy="413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4080004" y="2777958"/>
            <a:ext cx="6415596" cy="3595822"/>
          </a:xfrm>
          <a:prstGeom prst="rect">
            <a:avLst/>
          </a:prstGeom>
        </p:spPr>
      </p:pic>
      <p:pic>
        <p:nvPicPr>
          <p:cNvPr id="8" name="Picture 7">
            <a:extLst>
              <a:ext uri="{FF2B5EF4-FFF2-40B4-BE49-F238E27FC236}">
                <a16:creationId xmlns:a16="http://schemas.microsoft.com/office/drawing/2014/main" id="{F3F5D54F-1BAB-45F6-8AE1-A4ACBBC1A007}"/>
              </a:ext>
            </a:extLst>
          </p:cNvPr>
          <p:cNvPicPr>
            <a:picLocks noChangeAspect="1"/>
          </p:cNvPicPr>
          <p:nvPr/>
        </p:nvPicPr>
        <p:blipFill rotWithShape="1">
          <a:blip r:embed="rId5"/>
          <a:srcRect l="66626" t="8265" r="9636" b="34484"/>
          <a:stretch/>
        </p:blipFill>
        <p:spPr>
          <a:xfrm>
            <a:off x="4196945" y="2914113"/>
            <a:ext cx="6181714" cy="3315274"/>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8294776" y="4303628"/>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4286482" y="3349265"/>
            <a:ext cx="1928754" cy="18503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B7B304-DD71-4328-95D7-1441D298F343}"/>
              </a:ext>
            </a:extLst>
          </p:cNvPr>
          <p:cNvSpPr/>
          <p:nvPr/>
        </p:nvSpPr>
        <p:spPr>
          <a:xfrm flipV="1">
            <a:off x="5077592" y="5815935"/>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3D8ADA-A606-4BBA-AA1B-29ACF04F4F5F}"/>
              </a:ext>
            </a:extLst>
          </p:cNvPr>
          <p:cNvSpPr/>
          <p:nvPr/>
        </p:nvSpPr>
        <p:spPr>
          <a:xfrm>
            <a:off x="1101574" y="6031345"/>
            <a:ext cx="2861489" cy="338554"/>
          </a:xfrm>
          <a:prstGeom prst="rect">
            <a:avLst/>
          </a:prstGeom>
        </p:spPr>
        <p:txBody>
          <a:bodyPr wrap="none" lIns="91440" tIns="45720" rIns="91440" bIns="45720" anchor="t">
            <a:spAutoFit/>
          </a:bodyPr>
          <a:lstStyle/>
          <a:p>
            <a:r>
              <a:rPr lang="en-US" sz="1600"/>
              <a:t>Once added press save changes.</a:t>
            </a:r>
          </a:p>
        </p:txBody>
      </p:sp>
      <p:cxnSp>
        <p:nvCxnSpPr>
          <p:cNvPr id="14" name="Straight Arrow Connector 13">
            <a:extLst>
              <a:ext uri="{FF2B5EF4-FFF2-40B4-BE49-F238E27FC236}">
                <a16:creationId xmlns:a16="http://schemas.microsoft.com/office/drawing/2014/main" id="{9D371DC2-4782-45C1-8DB3-023850AE7829}"/>
              </a:ext>
            </a:extLst>
          </p:cNvPr>
          <p:cNvCxnSpPr>
            <a:cxnSpLocks/>
          </p:cNvCxnSpPr>
          <p:nvPr/>
        </p:nvCxnSpPr>
        <p:spPr>
          <a:xfrm>
            <a:off x="4554244" y="1626938"/>
            <a:ext cx="0" cy="489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663EB2-6164-4A15-8FA9-3AEE73F9AFCA}"/>
              </a:ext>
            </a:extLst>
          </p:cNvPr>
          <p:cNvCxnSpPr>
            <a:cxnSpLocks/>
          </p:cNvCxnSpPr>
          <p:nvPr/>
        </p:nvCxnSpPr>
        <p:spPr>
          <a:xfrm>
            <a:off x="4565891" y="1658377"/>
            <a:ext cx="973775" cy="15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24BF4E-44A3-4D51-A67C-ED4FCC1C7680}"/>
              </a:ext>
            </a:extLst>
          </p:cNvPr>
          <p:cNvCxnSpPr>
            <a:cxnSpLocks/>
          </p:cNvCxnSpPr>
          <p:nvPr/>
        </p:nvCxnSpPr>
        <p:spPr>
          <a:xfrm>
            <a:off x="4542598" y="1626938"/>
            <a:ext cx="3877714" cy="2554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E275344-A10B-483F-8D89-AE256891D974}"/>
              </a:ext>
            </a:extLst>
          </p:cNvPr>
          <p:cNvSpPr/>
          <p:nvPr/>
        </p:nvSpPr>
        <p:spPr>
          <a:xfrm flipV="1">
            <a:off x="688177" y="2090435"/>
            <a:ext cx="1414014" cy="246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BFE80911-3339-47DE-9D3B-C2E8B0C5F346}"/>
              </a:ext>
            </a:extLst>
          </p:cNvPr>
          <p:cNvSpPr>
            <a:spLocks noGrp="1"/>
          </p:cNvSpPr>
          <p:nvPr>
            <p:ph type="sldNum" sz="quarter" idx="12"/>
          </p:nvPr>
        </p:nvSpPr>
        <p:spPr/>
        <p:txBody>
          <a:bodyPr/>
          <a:lstStyle/>
          <a:p>
            <a:fld id="{6F0C9F74-ED7C-44EF-9CFC-67AAF3EFA2FB}" type="slidenum">
              <a:rPr lang="en-GB" smtClean="0"/>
              <a:t>161</a:t>
            </a:fld>
            <a:endParaRPr lang="en-GB"/>
          </a:p>
        </p:txBody>
      </p:sp>
    </p:spTree>
    <p:extLst>
      <p:ext uri="{BB962C8B-B14F-4D97-AF65-F5344CB8AC3E}">
        <p14:creationId xmlns:p14="http://schemas.microsoft.com/office/powerpoint/2010/main" val="8105720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0932" y="224647"/>
            <a:ext cx="9001125" cy="785812"/>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2094" y="684401"/>
            <a:ext cx="9683295" cy="1292662"/>
          </a:xfrm>
          <a:prstGeom prst="rect">
            <a:avLst/>
          </a:prstGeom>
          <a:noFill/>
        </p:spPr>
        <p:txBody>
          <a:bodyPr wrap="square" lIns="91440" tIns="45720" rIns="91440" bIns="45720" rtlCol="0" anchor="t">
            <a:spAutoFit/>
          </a:bodyPr>
          <a:lstStyle/>
          <a:p>
            <a:r>
              <a:rPr lang="en-US" sz="1600"/>
              <a:t>To complete professional qualifications, select whether you have an FLT license or not.</a:t>
            </a:r>
            <a:endParaRPr lang="en-US" sz="1600">
              <a:cs typeface="Calibri"/>
            </a:endParaRPr>
          </a:p>
          <a:p>
            <a:endParaRPr lang="en-US" sz="1600">
              <a:cs typeface="Calibri"/>
            </a:endParaRPr>
          </a:p>
          <a:p>
            <a:r>
              <a:rPr lang="en-US" sz="1600"/>
              <a:t>If yes is selected, an additional box will appear with FLT qualification provider and FLT qualification date.</a:t>
            </a:r>
            <a:endParaRPr lang="en-US" sz="1600">
              <a:cs typeface="Calibri"/>
            </a:endParaRPr>
          </a:p>
          <a:p>
            <a:r>
              <a:rPr lang="en-US" sz="1600"/>
              <a:t>Insert the license from the drop down and input the most recent qualification date or refresher date.</a:t>
            </a:r>
            <a:endParaRPr lang="en-US" sz="1600">
              <a:cs typeface="Calibri"/>
            </a:endParaRPr>
          </a:p>
          <a:p>
            <a:pPr algn="ctr"/>
            <a:endParaRPr lang="en-US" sz="1400"/>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5595413" y="1899579"/>
            <a:ext cx="3823624" cy="2143070"/>
          </a:xfrm>
          <a:prstGeom prst="rect">
            <a:avLst/>
          </a:prstGeom>
        </p:spPr>
      </p:pic>
      <p:pic>
        <p:nvPicPr>
          <p:cNvPr id="14" name="Picture 13">
            <a:extLst>
              <a:ext uri="{FF2B5EF4-FFF2-40B4-BE49-F238E27FC236}">
                <a16:creationId xmlns:a16="http://schemas.microsoft.com/office/drawing/2014/main" id="{3703076D-8AC2-4A3C-94BD-FD65B7A10915}"/>
              </a:ext>
            </a:extLst>
          </p:cNvPr>
          <p:cNvPicPr>
            <a:picLocks noChangeAspect="1"/>
          </p:cNvPicPr>
          <p:nvPr/>
        </p:nvPicPr>
        <p:blipFill>
          <a:blip r:embed="rId3"/>
          <a:stretch>
            <a:fillRect/>
          </a:stretch>
        </p:blipFill>
        <p:spPr>
          <a:xfrm>
            <a:off x="858054" y="1842825"/>
            <a:ext cx="3823624" cy="2143070"/>
          </a:xfrm>
          <a:prstGeom prst="rect">
            <a:avLst/>
          </a:prstGeom>
        </p:spPr>
      </p:pic>
      <p:pic>
        <p:nvPicPr>
          <p:cNvPr id="3" name="Picture 2">
            <a:extLst>
              <a:ext uri="{FF2B5EF4-FFF2-40B4-BE49-F238E27FC236}">
                <a16:creationId xmlns:a16="http://schemas.microsoft.com/office/drawing/2014/main" id="{1BD20531-1EEC-4D73-B853-00201152DF8C}"/>
              </a:ext>
            </a:extLst>
          </p:cNvPr>
          <p:cNvPicPr>
            <a:picLocks noChangeAspect="1"/>
          </p:cNvPicPr>
          <p:nvPr/>
        </p:nvPicPr>
        <p:blipFill rotWithShape="1">
          <a:blip r:embed="rId4"/>
          <a:srcRect r="8313" b="16571"/>
          <a:stretch/>
        </p:blipFill>
        <p:spPr>
          <a:xfrm>
            <a:off x="994723" y="1975062"/>
            <a:ext cx="3559522" cy="1878595"/>
          </a:xfrm>
          <a:prstGeom prst="rect">
            <a:avLst/>
          </a:prstGeom>
        </p:spPr>
      </p:pic>
      <p:sp>
        <p:nvSpPr>
          <p:cNvPr id="6" name="Rectangle 5">
            <a:extLst>
              <a:ext uri="{FF2B5EF4-FFF2-40B4-BE49-F238E27FC236}">
                <a16:creationId xmlns:a16="http://schemas.microsoft.com/office/drawing/2014/main" id="{47D8EEF3-6865-4609-BD94-B415A8FE9252}"/>
              </a:ext>
            </a:extLst>
          </p:cNvPr>
          <p:cNvSpPr/>
          <p:nvPr/>
        </p:nvSpPr>
        <p:spPr>
          <a:xfrm>
            <a:off x="3812612" y="6388539"/>
            <a:ext cx="2861489" cy="338554"/>
          </a:xfrm>
          <a:prstGeom prst="rect">
            <a:avLst/>
          </a:prstGeom>
        </p:spPr>
        <p:txBody>
          <a:bodyPr wrap="none" lIns="91440" tIns="45720" rIns="91440" bIns="45720" anchor="t">
            <a:spAutoFit/>
          </a:bodyPr>
          <a:lstStyle/>
          <a:p>
            <a:pPr algn="ctr"/>
            <a:r>
              <a:rPr lang="en-US" sz="1600"/>
              <a:t>Once added press save changes.</a:t>
            </a:r>
            <a:endParaRPr lang="en-US" sz="1600">
              <a:cs typeface="Calibri"/>
            </a:endParaRPr>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3009529" y="2769833"/>
            <a:ext cx="843378" cy="9232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C5D284C-DC53-496B-B786-A8A4B43A524F}"/>
              </a:ext>
            </a:extLst>
          </p:cNvPr>
          <p:cNvPicPr>
            <a:picLocks noChangeAspect="1"/>
          </p:cNvPicPr>
          <p:nvPr/>
        </p:nvPicPr>
        <p:blipFill rotWithShape="1">
          <a:blip r:embed="rId5"/>
          <a:srcRect l="66917" t="35692" r="13932" b="24177"/>
          <a:stretch/>
        </p:blipFill>
        <p:spPr>
          <a:xfrm>
            <a:off x="5703395" y="1975062"/>
            <a:ext cx="3526532" cy="1954689"/>
          </a:xfrm>
          <a:prstGeom prst="rect">
            <a:avLst/>
          </a:prstGeom>
        </p:spPr>
      </p:pic>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3308258" y="4174886"/>
            <a:ext cx="3823624" cy="2143070"/>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7066625" y="2823445"/>
            <a:ext cx="1279162" cy="940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ACE068B-F7B6-4911-A9BE-4C9E88047915}"/>
              </a:ext>
            </a:extLst>
          </p:cNvPr>
          <p:cNvPicPr>
            <a:picLocks noChangeAspect="1"/>
          </p:cNvPicPr>
          <p:nvPr/>
        </p:nvPicPr>
        <p:blipFill>
          <a:blip r:embed="rId6"/>
          <a:stretch>
            <a:fillRect/>
          </a:stretch>
        </p:blipFill>
        <p:spPr>
          <a:xfrm>
            <a:off x="3382392" y="4308583"/>
            <a:ext cx="3644284" cy="1911509"/>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4864963" y="5539978"/>
            <a:ext cx="2015231" cy="469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C4F398C-ECBB-4957-9047-ADC382CD2210}"/>
              </a:ext>
            </a:extLst>
          </p:cNvPr>
          <p:cNvCxnSpPr>
            <a:cxnSpLocks/>
          </p:cNvCxnSpPr>
          <p:nvPr/>
        </p:nvCxnSpPr>
        <p:spPr>
          <a:xfrm flipH="1">
            <a:off x="3533313" y="1750318"/>
            <a:ext cx="1009285" cy="897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AE5536-A9BC-41E3-8874-B4024F2298B4}"/>
              </a:ext>
            </a:extLst>
          </p:cNvPr>
          <p:cNvCxnSpPr>
            <a:cxnSpLocks/>
          </p:cNvCxnSpPr>
          <p:nvPr/>
        </p:nvCxnSpPr>
        <p:spPr>
          <a:xfrm>
            <a:off x="4542598" y="1719230"/>
            <a:ext cx="526552" cy="3731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B28506-03F0-43DC-8D6E-D6EEDAAF7C63}"/>
              </a:ext>
            </a:extLst>
          </p:cNvPr>
          <p:cNvCxnSpPr>
            <a:cxnSpLocks/>
          </p:cNvCxnSpPr>
          <p:nvPr/>
        </p:nvCxnSpPr>
        <p:spPr>
          <a:xfrm>
            <a:off x="4554245" y="1744961"/>
            <a:ext cx="2337596" cy="1135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7575D3D-653A-48F6-B8FF-E0E4A88E5E48}"/>
              </a:ext>
            </a:extLst>
          </p:cNvPr>
          <p:cNvSpPr>
            <a:spLocks noGrp="1"/>
          </p:cNvSpPr>
          <p:nvPr>
            <p:ph type="sldNum" sz="quarter" idx="12"/>
          </p:nvPr>
        </p:nvSpPr>
        <p:spPr/>
        <p:txBody>
          <a:bodyPr/>
          <a:lstStyle/>
          <a:p>
            <a:fld id="{6F0C9F74-ED7C-44EF-9CFC-67AAF3EFA2FB}" type="slidenum">
              <a:rPr lang="en-GB" smtClean="0"/>
              <a:t>162</a:t>
            </a:fld>
            <a:endParaRPr lang="en-GB"/>
          </a:p>
        </p:txBody>
      </p:sp>
    </p:spTree>
    <p:extLst>
      <p:ext uri="{BB962C8B-B14F-4D97-AF65-F5344CB8AC3E}">
        <p14:creationId xmlns:p14="http://schemas.microsoft.com/office/powerpoint/2010/main" val="17302264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3593" y="314969"/>
            <a:ext cx="9001125" cy="785813"/>
          </a:xfrm>
        </p:spPr>
        <p:txBody>
          <a:bodyPr/>
          <a:lstStyle/>
          <a:p>
            <a:r>
              <a:rPr lang="en-US" sz="2800" b="1">
                <a:solidFill>
                  <a:srgbClr val="92D050"/>
                </a:solidFill>
                <a:latin typeface="+mn-lt"/>
              </a:rPr>
              <a:t>How To Complete Validations For Skills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403890" y="762332"/>
            <a:ext cx="10566522" cy="553998"/>
          </a:xfrm>
          <a:prstGeom prst="rect">
            <a:avLst/>
          </a:prstGeom>
          <a:noFill/>
        </p:spPr>
        <p:txBody>
          <a:bodyPr wrap="square" lIns="91440" tIns="45720" rIns="91440" bIns="45720" rtlCol="0" anchor="t">
            <a:spAutoFit/>
          </a:bodyPr>
          <a:lstStyle/>
          <a:p>
            <a:r>
              <a:rPr lang="en-US" sz="1600"/>
              <a:t>To validate the skills section of a worker's profile, you will need to click on each one to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158847" y="5172333"/>
            <a:ext cx="3872438" cy="954107"/>
          </a:xfrm>
          <a:prstGeom prst="rect">
            <a:avLst/>
          </a:prstGeom>
        </p:spPr>
        <p:txBody>
          <a:bodyPr wrap="square" lIns="91440" tIns="45720" rIns="91440" bIns="45720" anchor="t">
            <a:spAutoFit/>
          </a:bodyPr>
          <a:lstStyle/>
          <a:p>
            <a:pPr algn="ctr"/>
            <a:r>
              <a:rPr lang="en-US" sz="1400"/>
              <a:t>Repeat the process on the work positions.</a:t>
            </a:r>
            <a:endParaRPr lang="en-US" sz="1400">
              <a:cs typeface="Calibri"/>
            </a:endParaRPr>
          </a:p>
          <a:p>
            <a:pPr algn="ctr"/>
            <a:endParaRPr lang="en-US" sz="1400"/>
          </a:p>
          <a:p>
            <a:pPr algn="ctr"/>
            <a:r>
              <a:rPr lang="en-US" sz="1400"/>
              <a:t>You will now see both sections have been updated and the status is </a:t>
            </a:r>
            <a:r>
              <a:rPr lang="en-US" sz="1400">
                <a:solidFill>
                  <a:srgbClr val="00B050"/>
                </a:solidFill>
              </a:rPr>
              <a:t>Pass.</a:t>
            </a:r>
            <a:endParaRPr lang="en-US" sz="14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12" name="Picture 11">
            <a:extLst>
              <a:ext uri="{FF2B5EF4-FFF2-40B4-BE49-F238E27FC236}">
                <a16:creationId xmlns:a16="http://schemas.microsoft.com/office/drawing/2014/main" id="{5A4373C0-0FBF-4729-A631-C7FC986B79AD}"/>
              </a:ext>
            </a:extLst>
          </p:cNvPr>
          <p:cNvPicPr>
            <a:picLocks noChangeAspect="1"/>
          </p:cNvPicPr>
          <p:nvPr/>
        </p:nvPicPr>
        <p:blipFill rotWithShape="1">
          <a:blip r:embed="rId4"/>
          <a:srcRect l="66626" t="65112" r="9417" b="16881"/>
          <a:stretch/>
        </p:blipFill>
        <p:spPr>
          <a:xfrm>
            <a:off x="1223095" y="1282576"/>
            <a:ext cx="4299206" cy="1464988"/>
          </a:xfrm>
          <a:prstGeom prst="rect">
            <a:avLst/>
          </a:prstGeom>
        </p:spPr>
      </p:pic>
      <p:sp>
        <p:nvSpPr>
          <p:cNvPr id="19" name="Rectangle 18">
            <a:extLst>
              <a:ext uri="{FF2B5EF4-FFF2-40B4-BE49-F238E27FC236}">
                <a16:creationId xmlns:a16="http://schemas.microsoft.com/office/drawing/2014/main" id="{C0DC55AF-62A3-47C5-B6DD-C5FFD7E6CD16}"/>
              </a:ext>
            </a:extLst>
          </p:cNvPr>
          <p:cNvSpPr/>
          <p:nvPr/>
        </p:nvSpPr>
        <p:spPr>
          <a:xfrm flipV="1">
            <a:off x="4783842" y="2012421"/>
            <a:ext cx="48827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5"/>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116905" y="4231086"/>
            <a:ext cx="1371327"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FE8B007-5275-43EB-901E-5D6C032414F6}"/>
              </a:ext>
            </a:extLst>
          </p:cNvPr>
          <p:cNvSpPr/>
          <p:nvPr/>
        </p:nvSpPr>
        <p:spPr>
          <a:xfrm flipV="1">
            <a:off x="1269486" y="2013789"/>
            <a:ext cx="531851"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31272" y="2928124"/>
            <a:ext cx="2220863"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2" name="Straight Arrow Connector 31">
            <a:extLst>
              <a:ext uri="{FF2B5EF4-FFF2-40B4-BE49-F238E27FC236}">
                <a16:creationId xmlns:a16="http://schemas.microsoft.com/office/drawing/2014/main" id="{3A3614A3-4415-4F27-BCD2-05D1D1CDFED3}"/>
              </a:ext>
            </a:extLst>
          </p:cNvPr>
          <p:cNvCxnSpPr/>
          <p:nvPr/>
        </p:nvCxnSpPr>
        <p:spPr>
          <a:xfrm flipH="1">
            <a:off x="5304138" y="1082971"/>
            <a:ext cx="412863" cy="905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F31B177-C494-4E82-B15B-47D0CD14D923}"/>
              </a:ext>
            </a:extLst>
          </p:cNvPr>
          <p:cNvSpPr/>
          <p:nvPr/>
        </p:nvSpPr>
        <p:spPr>
          <a:xfrm>
            <a:off x="404215" y="3421552"/>
            <a:ext cx="2552319" cy="1169551"/>
          </a:xfrm>
          <a:prstGeom prst="rect">
            <a:avLst/>
          </a:prstGeom>
        </p:spPr>
        <p:txBody>
          <a:bodyPr wrap="square" lIns="91440" tIns="45720" rIns="91440" bIns="45720" anchor="t">
            <a:spAutoFit/>
          </a:bodyPr>
          <a:lstStyle/>
          <a:p>
            <a:pPr algn="ctr"/>
            <a:r>
              <a:rPr lang="en-US" sz="1400"/>
              <a:t>Pass the worker. </a:t>
            </a:r>
          </a:p>
          <a:p>
            <a:pPr algn="ctr"/>
            <a:r>
              <a:rPr lang="en-US" sz="1400"/>
              <a:t>If you click fail the worker will not be able to be placed out into work. This would be a decline in the interview process.</a:t>
            </a:r>
            <a:endParaRPr lang="en-US" sz="14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6981285" y="3858481"/>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76F4E047-27AC-4C80-890E-B8DB4124EA13}"/>
              </a:ext>
            </a:extLst>
          </p:cNvPr>
          <p:cNvPicPr>
            <a:picLocks noChangeAspect="1"/>
          </p:cNvPicPr>
          <p:nvPr/>
        </p:nvPicPr>
        <p:blipFill>
          <a:blip r:embed="rId6"/>
          <a:stretch>
            <a:fillRect/>
          </a:stretch>
        </p:blipFill>
        <p:spPr>
          <a:xfrm>
            <a:off x="5106755" y="4862892"/>
            <a:ext cx="4358416" cy="1425063"/>
          </a:xfrm>
          <a:prstGeom prst="rect">
            <a:avLst/>
          </a:prstGeom>
        </p:spPr>
      </p:pic>
      <p:sp>
        <p:nvSpPr>
          <p:cNvPr id="23" name="Rectangle 22">
            <a:extLst>
              <a:ext uri="{FF2B5EF4-FFF2-40B4-BE49-F238E27FC236}">
                <a16:creationId xmlns:a16="http://schemas.microsoft.com/office/drawing/2014/main" id="{01C8058E-2BBC-4F4B-BDB5-7A583656AD25}"/>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78EB324-9810-4183-8C0F-F32CBE3B9108}"/>
              </a:ext>
            </a:extLst>
          </p:cNvPr>
          <p:cNvSpPr/>
          <p:nvPr/>
        </p:nvSpPr>
        <p:spPr>
          <a:xfrm flipV="1">
            <a:off x="8019261" y="5910484"/>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077BF694-8FCA-44D4-8E5E-D81867B08DAE}"/>
              </a:ext>
            </a:extLst>
          </p:cNvPr>
          <p:cNvCxnSpPr>
            <a:cxnSpLocks/>
          </p:cNvCxnSpPr>
          <p:nvPr/>
        </p:nvCxnSpPr>
        <p:spPr>
          <a:xfrm>
            <a:off x="4623371" y="5910484"/>
            <a:ext cx="33856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6B2782-1259-41D4-AC42-3B91A900E87C}"/>
              </a:ext>
            </a:extLst>
          </p:cNvPr>
          <p:cNvSpPr>
            <a:spLocks noGrp="1"/>
          </p:cNvSpPr>
          <p:nvPr>
            <p:ph type="sldNum" sz="quarter" idx="12"/>
          </p:nvPr>
        </p:nvSpPr>
        <p:spPr/>
        <p:txBody>
          <a:bodyPr/>
          <a:lstStyle/>
          <a:p>
            <a:fld id="{6F0C9F74-ED7C-44EF-9CFC-67AAF3EFA2FB}" type="slidenum">
              <a:rPr lang="en-GB" smtClean="0"/>
              <a:t>163</a:t>
            </a:fld>
            <a:endParaRPr lang="en-GB"/>
          </a:p>
        </p:txBody>
      </p:sp>
    </p:spTree>
    <p:extLst>
      <p:ext uri="{BB962C8B-B14F-4D97-AF65-F5344CB8AC3E}">
        <p14:creationId xmlns:p14="http://schemas.microsoft.com/office/powerpoint/2010/main" val="24457702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3"/>
            <a:ext cx="5343966" cy="161943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24595" y="72653"/>
            <a:ext cx="10288988" cy="925512"/>
          </a:xfrm>
        </p:spPr>
        <p:txBody>
          <a:bodyPr/>
          <a:lstStyle/>
          <a:p>
            <a:r>
              <a:rPr lang="en-US" sz="2800" b="1">
                <a:solidFill>
                  <a:srgbClr val="92D050"/>
                </a:solidFill>
                <a:latin typeface="Calibri"/>
                <a:cs typeface="Calibri"/>
              </a:rPr>
              <a:t>How To Validate The Workers Personal Information And Employment Status</a:t>
            </a:r>
            <a:r>
              <a:rPr lang="en-GB" sz="2800" b="1">
                <a:solidFill>
                  <a:srgbClr val="92D050"/>
                </a:solidFill>
                <a:latin typeface="Calibri"/>
                <a:cs typeface="Calibri"/>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78417" y="892992"/>
            <a:ext cx="8486271" cy="307777"/>
          </a:xfrm>
          <a:prstGeom prst="rect">
            <a:avLst/>
          </a:prstGeom>
          <a:noFill/>
        </p:spPr>
        <p:txBody>
          <a:bodyPr wrap="square" lIns="91440" tIns="45720" rIns="91440" bIns="45720" rtlCol="0" anchor="t">
            <a:spAutoFit/>
          </a:bodyPr>
          <a:lstStyle/>
          <a:p>
            <a:r>
              <a:rPr lang="en-US" sz="1400"/>
              <a:t>This is the same process as validating the skills section, but you will have to do your check list before you click pass.</a:t>
            </a:r>
            <a:endParaRPr lang="en-US" sz="1400" b="1"/>
          </a:p>
        </p:txBody>
      </p:sp>
      <p:sp>
        <p:nvSpPr>
          <p:cNvPr id="6" name="TextBox 5">
            <a:extLst>
              <a:ext uri="{FF2B5EF4-FFF2-40B4-BE49-F238E27FC236}">
                <a16:creationId xmlns:a16="http://schemas.microsoft.com/office/drawing/2014/main" id="{D602B14D-9D9E-48C5-B7F2-8FF93DEB0CAB}"/>
              </a:ext>
            </a:extLst>
          </p:cNvPr>
          <p:cNvSpPr txBox="1"/>
          <p:nvPr/>
        </p:nvSpPr>
        <p:spPr>
          <a:xfrm>
            <a:off x="6623875" y="1508392"/>
            <a:ext cx="3186888" cy="830997"/>
          </a:xfrm>
          <a:prstGeom prst="rect">
            <a:avLst/>
          </a:prstGeom>
          <a:noFill/>
        </p:spPr>
        <p:txBody>
          <a:bodyPr wrap="square" lIns="91440" tIns="45720" rIns="91440" bIns="45720" rtlCol="0" anchor="t">
            <a:spAutoFit/>
          </a:bodyPr>
          <a:lstStyle/>
          <a:p>
            <a:pPr algn="ctr"/>
            <a:r>
              <a:rPr lang="en-US" sz="1600"/>
              <a:t>Click on update for</a:t>
            </a:r>
            <a:endParaRPr lang="en-US" sz="1600">
              <a:cs typeface="Calibri"/>
            </a:endParaRPr>
          </a:p>
          <a:p>
            <a:pPr algn="ctr"/>
            <a:r>
              <a:rPr lang="en-US" sz="1600"/>
              <a:t>personal information and </a:t>
            </a:r>
            <a:endParaRPr lang="en-US" sz="1600">
              <a:cs typeface="Calibri"/>
            </a:endParaRPr>
          </a:p>
          <a:p>
            <a:pPr algn="ctr"/>
            <a:r>
              <a:rPr lang="en-US" sz="1600"/>
              <a:t>employment status.</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4163190" y="3474448"/>
            <a:ext cx="5770484" cy="2893100"/>
          </a:xfrm>
          <a:prstGeom prst="rect">
            <a:avLst/>
          </a:prstGeom>
          <a:noFill/>
        </p:spPr>
        <p:txBody>
          <a:bodyPr wrap="square" lIns="91440" tIns="45720" rIns="91440" bIns="45720" rtlCol="0" anchor="t">
            <a:spAutoFit/>
          </a:bodyPr>
          <a:lstStyle/>
          <a:p>
            <a:pPr algn="ctr"/>
            <a:r>
              <a:rPr lang="en-US" sz="1400"/>
              <a:t>When confirming the validation of the worker you are confirming the following.</a:t>
            </a: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r>
              <a:rPr lang="en-US" sz="1400">
                <a:cs typeface="Calibri" panose="020F0502020204030204"/>
              </a:rPr>
              <a:t>One happy, you can pass the worker, add a comment and then select 'Create validation record'.</a:t>
            </a:r>
            <a:endParaRPr lang="en-US">
              <a:cs typeface="Calibri"/>
            </a:endParaRPr>
          </a:p>
          <a:p>
            <a:pPr algn="ctr"/>
            <a:endParaRPr lang="en-US" sz="1400">
              <a:cs typeface="Calibri" panose="020F0502020204030204"/>
            </a:endParaRPr>
          </a:p>
        </p:txBody>
      </p:sp>
      <p:pic>
        <p:nvPicPr>
          <p:cNvPr id="3" name="Picture 2">
            <a:extLst>
              <a:ext uri="{FF2B5EF4-FFF2-40B4-BE49-F238E27FC236}">
                <a16:creationId xmlns:a16="http://schemas.microsoft.com/office/drawing/2014/main" id="{BECB40E7-836C-4C4E-B50D-3AFDD258518E}"/>
              </a:ext>
            </a:extLst>
          </p:cNvPr>
          <p:cNvPicPr>
            <a:picLocks noChangeAspect="1"/>
          </p:cNvPicPr>
          <p:nvPr/>
        </p:nvPicPr>
        <p:blipFill>
          <a:blip r:embed="rId4"/>
          <a:stretch>
            <a:fillRect/>
          </a:stretch>
        </p:blipFill>
        <p:spPr>
          <a:xfrm>
            <a:off x="1102574" y="1316146"/>
            <a:ext cx="5202762" cy="1455546"/>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1178928" y="2063077"/>
            <a:ext cx="2169110"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1178928" y="2429757"/>
            <a:ext cx="2169110"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F6B968-89C4-44FA-A545-FDAABF5C3B67}"/>
              </a:ext>
            </a:extLst>
          </p:cNvPr>
          <p:cNvGrpSpPr/>
          <p:nvPr/>
        </p:nvGrpSpPr>
        <p:grpSpPr>
          <a:xfrm>
            <a:off x="978416" y="2984394"/>
            <a:ext cx="3044261" cy="3201811"/>
            <a:chOff x="1021712" y="2923780"/>
            <a:chExt cx="3044261" cy="3201811"/>
          </a:xfrm>
        </p:grpSpPr>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1021712" y="2923780"/>
              <a:ext cx="3044261" cy="3201811"/>
            </a:xfrm>
            <a:prstGeom prst="rect">
              <a:avLst/>
            </a:prstGeom>
          </p:spPr>
        </p:pic>
        <p:pic>
          <p:nvPicPr>
            <p:cNvPr id="8" name="Picture 7">
              <a:extLst>
                <a:ext uri="{FF2B5EF4-FFF2-40B4-BE49-F238E27FC236}">
                  <a16:creationId xmlns:a16="http://schemas.microsoft.com/office/drawing/2014/main" id="{2B7A0C74-F492-4199-8226-C220717A9187}"/>
                </a:ext>
              </a:extLst>
            </p:cNvPr>
            <p:cNvPicPr>
              <a:picLocks noChangeAspect="1"/>
            </p:cNvPicPr>
            <p:nvPr/>
          </p:nvPicPr>
          <p:blipFill>
            <a:blip r:embed="rId5"/>
            <a:stretch>
              <a:fillRect/>
            </a:stretch>
          </p:blipFill>
          <p:spPr>
            <a:xfrm>
              <a:off x="1102574" y="2992449"/>
              <a:ext cx="2887377" cy="3005057"/>
            </a:xfrm>
            <a:prstGeom prst="rect">
              <a:avLst/>
            </a:prstGeom>
          </p:spPr>
        </p:pic>
      </p:grpSp>
      <p:sp>
        <p:nvSpPr>
          <p:cNvPr id="17" name="Rectangle 16">
            <a:extLst>
              <a:ext uri="{FF2B5EF4-FFF2-40B4-BE49-F238E27FC236}">
                <a16:creationId xmlns:a16="http://schemas.microsoft.com/office/drawing/2014/main" id="{DC672C27-D934-4400-892B-66BC76E01ACC}"/>
              </a:ext>
            </a:extLst>
          </p:cNvPr>
          <p:cNvSpPr/>
          <p:nvPr/>
        </p:nvSpPr>
        <p:spPr>
          <a:xfrm>
            <a:off x="2993086" y="5851298"/>
            <a:ext cx="944910" cy="19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844934" y="2116169"/>
            <a:ext cx="1443633" cy="130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4C7D08-36FD-42E8-88B0-6A9ECA4AB9B4}"/>
              </a:ext>
            </a:extLst>
          </p:cNvPr>
          <p:cNvSpPr/>
          <p:nvPr/>
        </p:nvSpPr>
        <p:spPr>
          <a:xfrm>
            <a:off x="1079427" y="3331502"/>
            <a:ext cx="2823932" cy="1055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E10D1D19-E5C7-446D-8718-6921B8F46706}"/>
              </a:ext>
            </a:extLst>
          </p:cNvPr>
          <p:cNvCxnSpPr>
            <a:cxnSpLocks/>
          </p:cNvCxnSpPr>
          <p:nvPr/>
        </p:nvCxnSpPr>
        <p:spPr>
          <a:xfrm flipH="1">
            <a:off x="3593570" y="3830668"/>
            <a:ext cx="1928542" cy="34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81FB13-67CC-4F73-A629-9744CA7D3A5E}"/>
              </a:ext>
            </a:extLst>
          </p:cNvPr>
          <p:cNvCxnSpPr>
            <a:cxnSpLocks/>
          </p:cNvCxnSpPr>
          <p:nvPr/>
        </p:nvCxnSpPr>
        <p:spPr>
          <a:xfrm flipH="1">
            <a:off x="4130434" y="5995442"/>
            <a:ext cx="1772678" cy="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F6495F6-4E46-47E7-B2E4-93F145BE02ED}"/>
              </a:ext>
            </a:extLst>
          </p:cNvPr>
          <p:cNvSpPr>
            <a:spLocks noGrp="1"/>
          </p:cNvSpPr>
          <p:nvPr>
            <p:ph type="sldNum" sz="quarter" idx="12"/>
          </p:nvPr>
        </p:nvSpPr>
        <p:spPr/>
        <p:txBody>
          <a:bodyPr/>
          <a:lstStyle/>
          <a:p>
            <a:fld id="{6F0C9F74-ED7C-44EF-9CFC-67AAF3EFA2FB}" type="slidenum">
              <a:rPr lang="en-GB" smtClean="0"/>
              <a:t>164</a:t>
            </a:fld>
            <a:endParaRPr lang="en-GB"/>
          </a:p>
        </p:txBody>
      </p:sp>
    </p:spTree>
    <p:extLst>
      <p:ext uri="{BB962C8B-B14F-4D97-AF65-F5344CB8AC3E}">
        <p14:creationId xmlns:p14="http://schemas.microsoft.com/office/powerpoint/2010/main" val="34239436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23605" y="3909269"/>
            <a:ext cx="5468644" cy="2142329"/>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30082" y="182403"/>
            <a:ext cx="9001125" cy="423862"/>
          </a:xfrm>
        </p:spPr>
        <p:txBody>
          <a:bodyPr/>
          <a:lstStyle/>
          <a:p>
            <a:r>
              <a:rPr lang="en-US" sz="2800" b="1">
                <a:solidFill>
                  <a:srgbClr val="92D050"/>
                </a:solidFill>
                <a:latin typeface="+mn-lt"/>
              </a:rPr>
              <a:t>How To Make The Worker Compliant</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5122" y="780424"/>
            <a:ext cx="8486271" cy="584775"/>
          </a:xfrm>
          <a:prstGeom prst="rect">
            <a:avLst/>
          </a:prstGeom>
          <a:noFill/>
        </p:spPr>
        <p:txBody>
          <a:bodyPr wrap="square" lIns="91440" tIns="45720" rIns="91440" bIns="45720" rtlCol="0" anchor="t">
            <a:spAutoFit/>
          </a:bodyPr>
          <a:lstStyle/>
          <a:p>
            <a:r>
              <a:rPr lang="en-US" sz="1600"/>
              <a:t>The last requirement to enable you to place the worker onto an Induction is to confirm if the right to work check outcome adheres to company policy.</a:t>
            </a:r>
            <a:endParaRPr lang="en-US" sz="1600">
              <a:cs typeface="Calibri"/>
            </a:endParaRPr>
          </a:p>
        </p:txBody>
      </p:sp>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942485" y="1514962"/>
            <a:ext cx="3620637" cy="1545834"/>
          </a:xfrm>
          <a:prstGeom prst="rect">
            <a:avLst/>
          </a:prstGeom>
        </p:spPr>
      </p:pic>
      <p:pic>
        <p:nvPicPr>
          <p:cNvPr id="4" name="Picture 3">
            <a:extLst>
              <a:ext uri="{FF2B5EF4-FFF2-40B4-BE49-F238E27FC236}">
                <a16:creationId xmlns:a16="http://schemas.microsoft.com/office/drawing/2014/main" id="{153872D0-4DE1-469F-9758-3F055946C3D0}"/>
              </a:ext>
            </a:extLst>
          </p:cNvPr>
          <p:cNvPicPr>
            <a:picLocks noChangeAspect="1"/>
          </p:cNvPicPr>
          <p:nvPr/>
        </p:nvPicPr>
        <p:blipFill>
          <a:blip r:embed="rId4"/>
          <a:stretch>
            <a:fillRect/>
          </a:stretch>
        </p:blipFill>
        <p:spPr>
          <a:xfrm>
            <a:off x="1049663" y="1626491"/>
            <a:ext cx="3442438" cy="1335281"/>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2255390" y="2703146"/>
            <a:ext cx="647608"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2255390" y="2397541"/>
            <a:ext cx="647608"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FD8CC0E-63FF-47E2-A54A-760D4DBF4A8F}"/>
              </a:ext>
            </a:extLst>
          </p:cNvPr>
          <p:cNvPicPr>
            <a:picLocks noChangeAspect="1"/>
          </p:cNvPicPr>
          <p:nvPr/>
        </p:nvPicPr>
        <p:blipFill>
          <a:blip r:embed="rId3"/>
          <a:stretch>
            <a:fillRect/>
          </a:stretch>
        </p:blipFill>
        <p:spPr>
          <a:xfrm>
            <a:off x="5797119" y="1514962"/>
            <a:ext cx="3709413" cy="1545834"/>
          </a:xfrm>
          <a:prstGeom prst="rect">
            <a:avLst/>
          </a:prstGeom>
        </p:spPr>
      </p:pic>
      <p:pic>
        <p:nvPicPr>
          <p:cNvPr id="8" name="Picture 7">
            <a:extLst>
              <a:ext uri="{FF2B5EF4-FFF2-40B4-BE49-F238E27FC236}">
                <a16:creationId xmlns:a16="http://schemas.microsoft.com/office/drawing/2014/main" id="{4B3ABB4A-FBD0-464E-955C-ABD3CDE9877F}"/>
              </a:ext>
            </a:extLst>
          </p:cNvPr>
          <p:cNvPicPr>
            <a:picLocks noChangeAspect="1"/>
          </p:cNvPicPr>
          <p:nvPr/>
        </p:nvPicPr>
        <p:blipFill>
          <a:blip r:embed="rId5"/>
          <a:stretch>
            <a:fillRect/>
          </a:stretch>
        </p:blipFill>
        <p:spPr>
          <a:xfrm>
            <a:off x="5857756" y="1640878"/>
            <a:ext cx="3562037" cy="1320894"/>
          </a:xfrm>
          <a:prstGeom prst="rect">
            <a:avLst/>
          </a:prstGeom>
        </p:spPr>
      </p:pic>
      <p:sp>
        <p:nvSpPr>
          <p:cNvPr id="17" name="Rectangle 16">
            <a:extLst>
              <a:ext uri="{FF2B5EF4-FFF2-40B4-BE49-F238E27FC236}">
                <a16:creationId xmlns:a16="http://schemas.microsoft.com/office/drawing/2014/main" id="{DC672C27-D934-4400-892B-66BC76E01ACC}"/>
              </a:ext>
            </a:extLst>
          </p:cNvPr>
          <p:cNvSpPr/>
          <p:nvPr/>
        </p:nvSpPr>
        <p:spPr>
          <a:xfrm>
            <a:off x="8266683" y="1678297"/>
            <a:ext cx="1164524" cy="615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F0C3E8D-0B90-4DB0-909D-DD161D70E292}"/>
              </a:ext>
            </a:extLst>
          </p:cNvPr>
          <p:cNvPicPr>
            <a:picLocks noChangeAspect="1"/>
          </p:cNvPicPr>
          <p:nvPr/>
        </p:nvPicPr>
        <p:blipFill rotWithShape="1">
          <a:blip r:embed="rId6"/>
          <a:srcRect t="16565"/>
          <a:stretch/>
        </p:blipFill>
        <p:spPr>
          <a:xfrm>
            <a:off x="2515579" y="4035105"/>
            <a:ext cx="5214028" cy="1878884"/>
          </a:xfrm>
          <a:prstGeom prst="rect">
            <a:avLst/>
          </a:prstGeom>
        </p:spPr>
      </p:pic>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V="1">
            <a:off x="2352937" y="4270159"/>
            <a:ext cx="3204484" cy="3373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E639F9-493C-4434-B9F8-EF854A908E57}"/>
              </a:ext>
            </a:extLst>
          </p:cNvPr>
          <p:cNvSpPr txBox="1"/>
          <p:nvPr/>
        </p:nvSpPr>
        <p:spPr>
          <a:xfrm>
            <a:off x="317925" y="4172251"/>
            <a:ext cx="2026353" cy="1323439"/>
          </a:xfrm>
          <a:prstGeom prst="rect">
            <a:avLst/>
          </a:prstGeom>
          <a:noFill/>
        </p:spPr>
        <p:txBody>
          <a:bodyPr wrap="square" lIns="91440" tIns="45720" rIns="91440" bIns="45720" rtlCol="0" anchor="t">
            <a:spAutoFit/>
          </a:bodyPr>
          <a:lstStyle/>
          <a:p>
            <a:pPr algn="ctr"/>
            <a:r>
              <a:rPr lang="en-US" sz="1600"/>
              <a:t>Once you have click on 'Yes' you will see at the top of the page the worker will turn compliant.</a:t>
            </a:r>
          </a:p>
        </p:txBody>
      </p:sp>
      <p:sp>
        <p:nvSpPr>
          <p:cNvPr id="21" name="Rectangle 20">
            <a:extLst>
              <a:ext uri="{FF2B5EF4-FFF2-40B4-BE49-F238E27FC236}">
                <a16:creationId xmlns:a16="http://schemas.microsoft.com/office/drawing/2014/main" id="{9B98E7E6-F0BB-4284-AD57-248C8DCF5ECF}"/>
              </a:ext>
            </a:extLst>
          </p:cNvPr>
          <p:cNvSpPr/>
          <p:nvPr/>
        </p:nvSpPr>
        <p:spPr>
          <a:xfrm>
            <a:off x="7984223" y="5324484"/>
            <a:ext cx="1853173" cy="53162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E7F6156-A127-486C-A20E-2E326995D2EF}"/>
              </a:ext>
            </a:extLst>
          </p:cNvPr>
          <p:cNvPicPr>
            <a:picLocks noChangeAspect="1"/>
          </p:cNvPicPr>
          <p:nvPr/>
        </p:nvPicPr>
        <p:blipFill>
          <a:blip r:embed="rId7"/>
          <a:stretch>
            <a:fillRect/>
          </a:stretch>
        </p:blipFill>
        <p:spPr>
          <a:xfrm>
            <a:off x="8082983" y="5392239"/>
            <a:ext cx="1692198" cy="396112"/>
          </a:xfrm>
          <a:prstGeom prst="rect">
            <a:avLst/>
          </a:prstGeom>
          <a:solidFill>
            <a:srgbClr val="59676D"/>
          </a:solidFill>
          <a:ln>
            <a:solidFill>
              <a:srgbClr val="59676D"/>
            </a:solidFill>
          </a:ln>
        </p:spPr>
      </p:pic>
      <p:sp>
        <p:nvSpPr>
          <p:cNvPr id="27" name="TextBox 26">
            <a:extLst>
              <a:ext uri="{FF2B5EF4-FFF2-40B4-BE49-F238E27FC236}">
                <a16:creationId xmlns:a16="http://schemas.microsoft.com/office/drawing/2014/main" id="{F9EBF20C-44D0-4850-B685-81B084E269FE}"/>
              </a:ext>
            </a:extLst>
          </p:cNvPr>
          <p:cNvSpPr txBox="1"/>
          <p:nvPr/>
        </p:nvSpPr>
        <p:spPr>
          <a:xfrm>
            <a:off x="8004817" y="4116272"/>
            <a:ext cx="1853172" cy="1169551"/>
          </a:xfrm>
          <a:prstGeom prst="rect">
            <a:avLst/>
          </a:prstGeom>
          <a:noFill/>
        </p:spPr>
        <p:txBody>
          <a:bodyPr wrap="square" lIns="91440" tIns="45720" rIns="91440" bIns="45720" rtlCol="0" anchor="t">
            <a:spAutoFit/>
          </a:bodyPr>
          <a:lstStyle/>
          <a:p>
            <a:pPr algn="ctr"/>
            <a:r>
              <a:rPr lang="en-US" sz="1400"/>
              <a:t>If you click on 'No' you will see at the top of the page the worker will have failed  compliant.</a:t>
            </a:r>
          </a:p>
        </p:txBody>
      </p:sp>
      <p:sp>
        <p:nvSpPr>
          <p:cNvPr id="20" name="Rectangle 19">
            <a:extLst>
              <a:ext uri="{FF2B5EF4-FFF2-40B4-BE49-F238E27FC236}">
                <a16:creationId xmlns:a16="http://schemas.microsoft.com/office/drawing/2014/main" id="{8D83C8ED-6EF6-4679-BA7B-5265DC3BBFEA}"/>
              </a:ext>
            </a:extLst>
          </p:cNvPr>
          <p:cNvSpPr/>
          <p:nvPr/>
        </p:nvSpPr>
        <p:spPr>
          <a:xfrm>
            <a:off x="5628088" y="4116272"/>
            <a:ext cx="879243"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CE0D8DC1-1834-4FEB-80B4-6D706A5867CE}"/>
              </a:ext>
            </a:extLst>
          </p:cNvPr>
          <p:cNvSpPr>
            <a:spLocks noGrp="1"/>
          </p:cNvSpPr>
          <p:nvPr>
            <p:ph type="sldNum" sz="quarter" idx="12"/>
          </p:nvPr>
        </p:nvSpPr>
        <p:spPr/>
        <p:txBody>
          <a:bodyPr/>
          <a:lstStyle/>
          <a:p>
            <a:fld id="{6F0C9F74-ED7C-44EF-9CFC-67AAF3EFA2FB}" type="slidenum">
              <a:rPr lang="en-GB" smtClean="0"/>
              <a:t>165</a:t>
            </a:fld>
            <a:endParaRPr lang="en-GB"/>
          </a:p>
        </p:txBody>
      </p:sp>
    </p:spTree>
    <p:extLst>
      <p:ext uri="{BB962C8B-B14F-4D97-AF65-F5344CB8AC3E}">
        <p14:creationId xmlns:p14="http://schemas.microsoft.com/office/powerpoint/2010/main" val="26739166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LINKING A WORKER TO A JOB CARD</a:t>
            </a:r>
          </a:p>
          <a:p>
            <a:endParaRPr lang="en-GB" sz="4800"/>
          </a:p>
        </p:txBody>
      </p:sp>
      <p:sp>
        <p:nvSpPr>
          <p:cNvPr id="10" name="Slide Number Placeholder 9">
            <a:extLst>
              <a:ext uri="{FF2B5EF4-FFF2-40B4-BE49-F238E27FC236}">
                <a16:creationId xmlns:a16="http://schemas.microsoft.com/office/drawing/2014/main" id="{12180EBF-802B-4BB9-A695-F7EEE3C291B8}"/>
              </a:ext>
            </a:extLst>
          </p:cNvPr>
          <p:cNvSpPr>
            <a:spLocks noGrp="1"/>
          </p:cNvSpPr>
          <p:nvPr>
            <p:ph type="sldNum" sz="quarter" idx="12"/>
          </p:nvPr>
        </p:nvSpPr>
        <p:spPr/>
        <p:txBody>
          <a:bodyPr/>
          <a:lstStyle/>
          <a:p>
            <a:fld id="{6F0C9F74-ED7C-44EF-9CFC-67AAF3EFA2FB}" type="slidenum">
              <a:rPr lang="en-GB" smtClean="0"/>
              <a:t>166</a:t>
            </a:fld>
            <a:endParaRPr lang="en-GB"/>
          </a:p>
        </p:txBody>
      </p:sp>
    </p:spTree>
    <p:extLst>
      <p:ext uri="{BB962C8B-B14F-4D97-AF65-F5344CB8AC3E}">
        <p14:creationId xmlns:p14="http://schemas.microsoft.com/office/powerpoint/2010/main" val="12104020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EB960BB-BFA1-445A-A50F-4970D8E6694C}"/>
              </a:ext>
            </a:extLst>
          </p:cNvPr>
          <p:cNvSpPr>
            <a:spLocks noGrp="1"/>
          </p:cNvSpPr>
          <p:nvPr>
            <p:ph type="sldNum" sz="quarter" idx="12"/>
          </p:nvPr>
        </p:nvSpPr>
        <p:spPr/>
        <p:txBody>
          <a:bodyPr/>
          <a:lstStyle/>
          <a:p>
            <a:fld id="{6F0C9F74-ED7C-44EF-9CFC-67AAF3EFA2FB}" type="slidenum">
              <a:rPr lang="en-GB" smtClean="0"/>
              <a:t>167</a:t>
            </a:fld>
            <a:endParaRPr lang="en-GB"/>
          </a:p>
        </p:txBody>
      </p:sp>
    </p:spTree>
    <p:extLst>
      <p:ext uri="{BB962C8B-B14F-4D97-AF65-F5344CB8AC3E}">
        <p14:creationId xmlns:p14="http://schemas.microsoft.com/office/powerpoint/2010/main" val="1056127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31796" y="388236"/>
            <a:ext cx="9239250" cy="407988"/>
          </a:xfrm>
        </p:spPr>
        <p:txBody>
          <a:bodyPr/>
          <a:lstStyle/>
          <a:p>
            <a:r>
              <a:rPr lang="en-US" sz="2800" b="1">
                <a:solidFill>
                  <a:srgbClr val="92D050"/>
                </a:solidFill>
                <a:latin typeface="+mn-lt"/>
              </a:rPr>
              <a:t>How To Add And Link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2046914"/>
            <a:ext cx="6814224" cy="3920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53838" y="2322527"/>
            <a:ext cx="1714870" cy="584775"/>
          </a:xfrm>
          <a:prstGeom prst="rect">
            <a:avLst/>
          </a:prstGeom>
          <a:noFill/>
        </p:spPr>
        <p:txBody>
          <a:bodyPr wrap="square" lIns="91440" tIns="45720" rIns="91440" bIns="45720" rtlCol="0" anchor="t">
            <a:spAutoFit/>
          </a:bodyPr>
          <a:lstStyle/>
          <a:p>
            <a:pPr algn="ctr"/>
            <a:r>
              <a:rPr lang="en-GB" sz="1600"/>
              <a:t>Click on add another job card.</a:t>
            </a:r>
            <a:endParaRPr lang="en-GB" sz="1600">
              <a:cs typeface="Calibri"/>
            </a:endParaRPr>
          </a:p>
        </p:txBody>
      </p:sp>
      <p:pic>
        <p:nvPicPr>
          <p:cNvPr id="8" name="Picture 7">
            <a:extLst>
              <a:ext uri="{FF2B5EF4-FFF2-40B4-BE49-F238E27FC236}">
                <a16:creationId xmlns:a16="http://schemas.microsoft.com/office/drawing/2014/main" id="{A631FA80-5C1D-4D6B-9220-6EF83116FADB}"/>
              </a:ext>
            </a:extLst>
          </p:cNvPr>
          <p:cNvPicPr>
            <a:picLocks noChangeAspect="1"/>
          </p:cNvPicPr>
          <p:nvPr/>
        </p:nvPicPr>
        <p:blipFill rotWithShape="1">
          <a:blip r:embed="rId3"/>
          <a:srcRect t="10636"/>
          <a:stretch/>
        </p:blipFill>
        <p:spPr>
          <a:xfrm>
            <a:off x="837719" y="2172749"/>
            <a:ext cx="6600029" cy="3645040"/>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839976" y="3469528"/>
            <a:ext cx="3145286" cy="989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4875853" y="2887684"/>
            <a:ext cx="3214541" cy="1403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077FCCB-9216-449C-8974-9FF471D5A6FC}"/>
              </a:ext>
            </a:extLst>
          </p:cNvPr>
          <p:cNvSpPr/>
          <p:nvPr/>
        </p:nvSpPr>
        <p:spPr>
          <a:xfrm>
            <a:off x="2689934" y="4643021"/>
            <a:ext cx="914400"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537AFE-2F60-43A6-8151-E4949B48D242}"/>
              </a:ext>
            </a:extLst>
          </p:cNvPr>
          <p:cNvSpPr/>
          <p:nvPr/>
        </p:nvSpPr>
        <p:spPr>
          <a:xfrm>
            <a:off x="2974019" y="5095783"/>
            <a:ext cx="479395"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55BD556F-218D-495E-98CF-CADAB0A0437A}"/>
              </a:ext>
            </a:extLst>
          </p:cNvPr>
          <p:cNvSpPr>
            <a:spLocks noGrp="1"/>
          </p:cNvSpPr>
          <p:nvPr>
            <p:ph type="sldNum" sz="quarter" idx="12"/>
          </p:nvPr>
        </p:nvSpPr>
        <p:spPr/>
        <p:txBody>
          <a:bodyPr/>
          <a:lstStyle/>
          <a:p>
            <a:fld id="{6F0C9F74-ED7C-44EF-9CFC-67AAF3EFA2FB}" type="slidenum">
              <a:rPr lang="en-GB" smtClean="0"/>
              <a:t>168</a:t>
            </a:fld>
            <a:endParaRPr lang="en-GB"/>
          </a:p>
        </p:txBody>
      </p:sp>
    </p:spTree>
    <p:extLst>
      <p:ext uri="{BB962C8B-B14F-4D97-AF65-F5344CB8AC3E}">
        <p14:creationId xmlns:p14="http://schemas.microsoft.com/office/powerpoint/2010/main" val="14839765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9F40E1-5692-4C74-8734-E977C859811B}"/>
              </a:ext>
            </a:extLst>
          </p:cNvPr>
          <p:cNvSpPr/>
          <p:nvPr/>
        </p:nvSpPr>
        <p:spPr>
          <a:xfrm>
            <a:off x="5327038" y="1618742"/>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3" y="387959"/>
            <a:ext cx="9239250" cy="407988"/>
          </a:xfrm>
        </p:spPr>
        <p:txBody>
          <a:bodyPr/>
          <a:lstStyle/>
          <a:p>
            <a:r>
              <a:rPr lang="en-US" sz="2800" b="1">
                <a:solidFill>
                  <a:srgbClr val="92D050"/>
                </a:solidFill>
                <a:latin typeface="+mn-lt"/>
              </a:rPr>
              <a:t>How To Link A Worker To Job Card In sections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organisation and add your site.   </a:t>
            </a:r>
            <a:r>
              <a:rPr lang="en-GB" sz="1400"/>
              <a:t>                            </a:t>
            </a:r>
            <a:r>
              <a:rPr lang="en-GB" sz="1600"/>
              <a:t>    Next click on Site.</a:t>
            </a:r>
          </a:p>
        </p:txBody>
      </p:sp>
      <p:sp>
        <p:nvSpPr>
          <p:cNvPr id="14" name="Rectangle 13">
            <a:extLst>
              <a:ext uri="{FF2B5EF4-FFF2-40B4-BE49-F238E27FC236}">
                <a16:creationId xmlns:a16="http://schemas.microsoft.com/office/drawing/2014/main" id="{CB502E7C-A8C2-4C37-BF4A-752A97F8E8A7}"/>
              </a:ext>
            </a:extLst>
          </p:cNvPr>
          <p:cNvSpPr/>
          <p:nvPr/>
        </p:nvSpPr>
        <p:spPr>
          <a:xfrm>
            <a:off x="731797" y="1628433"/>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5318646" y="3763263"/>
            <a:ext cx="3518212" cy="553998"/>
          </a:xfrm>
          <a:prstGeom prst="rect">
            <a:avLst/>
          </a:prstGeom>
          <a:noFill/>
        </p:spPr>
        <p:txBody>
          <a:bodyPr wrap="square" lIns="91440" tIns="45720" rIns="91440" bIns="45720" rtlCol="0" anchor="t">
            <a:spAutoFit/>
          </a:bodyPr>
          <a:lstStyle/>
          <a:p>
            <a:r>
              <a:rPr lang="en-GB" sz="1600"/>
              <a:t>Finally click link to add the job card.</a:t>
            </a:r>
          </a:p>
          <a:p>
            <a:pPr algn="ctr"/>
            <a:endParaRPr lang="en-GB" sz="1400" b="1"/>
          </a:p>
        </p:txBody>
      </p:sp>
      <p:sp>
        <p:nvSpPr>
          <p:cNvPr id="26" name="Rectangle 25">
            <a:extLst>
              <a:ext uri="{FF2B5EF4-FFF2-40B4-BE49-F238E27FC236}">
                <a16:creationId xmlns:a16="http://schemas.microsoft.com/office/drawing/2014/main" id="{A3354138-D3A0-4961-8810-A05D046C6635}"/>
              </a:ext>
            </a:extLst>
          </p:cNvPr>
          <p:cNvSpPr/>
          <p:nvPr/>
        </p:nvSpPr>
        <p:spPr>
          <a:xfrm>
            <a:off x="731797" y="4120055"/>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47127A-CC7C-40E4-AE8C-83AF098767F3}"/>
              </a:ext>
            </a:extLst>
          </p:cNvPr>
          <p:cNvSpPr/>
          <p:nvPr/>
        </p:nvSpPr>
        <p:spPr>
          <a:xfrm>
            <a:off x="6684885" y="5814874"/>
            <a:ext cx="374651"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E6B2723-8F05-454B-8ED9-AA1B96A74B46}"/>
              </a:ext>
            </a:extLst>
          </p:cNvPr>
          <p:cNvSpPr txBox="1"/>
          <p:nvPr/>
        </p:nvSpPr>
        <p:spPr>
          <a:xfrm>
            <a:off x="729150" y="3757199"/>
            <a:ext cx="3626034" cy="553998"/>
          </a:xfrm>
          <a:prstGeom prst="rect">
            <a:avLst/>
          </a:prstGeom>
          <a:noFill/>
        </p:spPr>
        <p:txBody>
          <a:bodyPr wrap="square" lIns="91440" tIns="45720" rIns="91440" bIns="45720" rtlCol="0" anchor="t">
            <a:spAutoFit/>
          </a:bodyPr>
          <a:lstStyle/>
          <a:p>
            <a:r>
              <a:rPr lang="en-GB" sz="1600"/>
              <a:t>Next allocate the job card.</a:t>
            </a:r>
            <a:endParaRPr lang="en-GB" sz="1400"/>
          </a:p>
          <a:p>
            <a:pPr algn="ctr"/>
            <a:endParaRPr lang="en-GB" sz="1400" b="1"/>
          </a:p>
        </p:txBody>
      </p:sp>
      <p:sp>
        <p:nvSpPr>
          <p:cNvPr id="25" name="Rectangle 24">
            <a:extLst>
              <a:ext uri="{FF2B5EF4-FFF2-40B4-BE49-F238E27FC236}">
                <a16:creationId xmlns:a16="http://schemas.microsoft.com/office/drawing/2014/main" id="{CDFD7332-6D59-40AD-8288-B993FEC3EC80}"/>
              </a:ext>
            </a:extLst>
          </p:cNvPr>
          <p:cNvSpPr/>
          <p:nvPr/>
        </p:nvSpPr>
        <p:spPr>
          <a:xfrm>
            <a:off x="5289018" y="4136457"/>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09FCDC0-76E9-49D3-9DCD-25B9CBE2D944}"/>
              </a:ext>
            </a:extLst>
          </p:cNvPr>
          <p:cNvPicPr>
            <a:picLocks noChangeAspect="1"/>
          </p:cNvPicPr>
          <p:nvPr/>
        </p:nvPicPr>
        <p:blipFill>
          <a:blip r:embed="rId3"/>
          <a:stretch>
            <a:fillRect/>
          </a:stretch>
        </p:blipFill>
        <p:spPr>
          <a:xfrm>
            <a:off x="789836" y="1688616"/>
            <a:ext cx="3946646" cy="1962695"/>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288975" y="1523239"/>
            <a:ext cx="0" cy="913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90C395B-0D84-4A75-B807-6411628EDCD9}"/>
              </a:ext>
            </a:extLst>
          </p:cNvPr>
          <p:cNvSpPr/>
          <p:nvPr/>
        </p:nvSpPr>
        <p:spPr>
          <a:xfrm>
            <a:off x="1552633" y="2175452"/>
            <a:ext cx="2485107" cy="988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DCBC9AE-570C-46F1-B8A5-2C009D161DB9}"/>
              </a:ext>
            </a:extLst>
          </p:cNvPr>
          <p:cNvPicPr>
            <a:picLocks noChangeAspect="1"/>
          </p:cNvPicPr>
          <p:nvPr/>
        </p:nvPicPr>
        <p:blipFill rotWithShape="1">
          <a:blip r:embed="rId4"/>
          <a:srcRect l="67530" t="37385" r="17844" b="29847"/>
          <a:stretch/>
        </p:blipFill>
        <p:spPr>
          <a:xfrm>
            <a:off x="5378237" y="1676778"/>
            <a:ext cx="3943961" cy="1974533"/>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6270836" y="2410898"/>
            <a:ext cx="2143322" cy="121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3D87AE0C-A276-47B8-940D-376A6D04F0B5}"/>
              </a:ext>
            </a:extLst>
          </p:cNvPr>
          <p:cNvCxnSpPr>
            <a:cxnSpLocks/>
          </p:cNvCxnSpPr>
          <p:nvPr/>
        </p:nvCxnSpPr>
        <p:spPr>
          <a:xfrm>
            <a:off x="6753138" y="1586317"/>
            <a:ext cx="628485" cy="1410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28FA69-99C8-4167-B64F-8F22F6C5BDD8}"/>
              </a:ext>
            </a:extLst>
          </p:cNvPr>
          <p:cNvPicPr>
            <a:picLocks noChangeAspect="1"/>
          </p:cNvPicPr>
          <p:nvPr/>
        </p:nvPicPr>
        <p:blipFill rotWithShape="1">
          <a:blip r:embed="rId5"/>
          <a:srcRect l="67541" t="34093" r="18051" b="34191"/>
          <a:stretch/>
        </p:blipFill>
        <p:spPr>
          <a:xfrm>
            <a:off x="789836" y="4201508"/>
            <a:ext cx="3946646" cy="1934398"/>
          </a:xfrm>
          <a:prstGeom prst="rect">
            <a:avLst/>
          </a:prstGeom>
        </p:spPr>
      </p:pic>
      <p:cxnSp>
        <p:nvCxnSpPr>
          <p:cNvPr id="24" name="Straight Arrow Connector 23">
            <a:extLst>
              <a:ext uri="{FF2B5EF4-FFF2-40B4-BE49-F238E27FC236}">
                <a16:creationId xmlns:a16="http://schemas.microsoft.com/office/drawing/2014/main" id="{FF96459C-F6FF-498C-AE3E-8BC7EE397EBB}"/>
              </a:ext>
            </a:extLst>
          </p:cNvPr>
          <p:cNvCxnSpPr>
            <a:cxnSpLocks/>
          </p:cNvCxnSpPr>
          <p:nvPr/>
        </p:nvCxnSpPr>
        <p:spPr>
          <a:xfrm>
            <a:off x="2293882" y="4120055"/>
            <a:ext cx="0" cy="1444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09815F9-AE8B-4FD5-8B5A-8232B96107D5}"/>
              </a:ext>
            </a:extLst>
          </p:cNvPr>
          <p:cNvSpPr/>
          <p:nvPr/>
        </p:nvSpPr>
        <p:spPr>
          <a:xfrm>
            <a:off x="1686080" y="5229566"/>
            <a:ext cx="2198023" cy="874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86BFA41-3EA5-42E4-A059-0ABA59C33D6B}"/>
              </a:ext>
            </a:extLst>
          </p:cNvPr>
          <p:cNvPicPr>
            <a:picLocks noChangeAspect="1"/>
          </p:cNvPicPr>
          <p:nvPr/>
        </p:nvPicPr>
        <p:blipFill>
          <a:blip r:embed="rId6"/>
          <a:stretch>
            <a:fillRect/>
          </a:stretch>
        </p:blipFill>
        <p:spPr>
          <a:xfrm>
            <a:off x="5335370" y="4201508"/>
            <a:ext cx="3999559" cy="1941747"/>
          </a:xfrm>
          <a:prstGeom prst="rect">
            <a:avLst/>
          </a:prstGeom>
        </p:spPr>
      </p:pic>
      <p:sp>
        <p:nvSpPr>
          <p:cNvPr id="27" name="Rectangle 26">
            <a:extLst>
              <a:ext uri="{FF2B5EF4-FFF2-40B4-BE49-F238E27FC236}">
                <a16:creationId xmlns:a16="http://schemas.microsoft.com/office/drawing/2014/main" id="{53E80351-E102-4342-B74A-EDE0FA0FF513}"/>
              </a:ext>
            </a:extLst>
          </p:cNvPr>
          <p:cNvSpPr/>
          <p:nvPr/>
        </p:nvSpPr>
        <p:spPr>
          <a:xfrm>
            <a:off x="8929604" y="5917820"/>
            <a:ext cx="374652"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8D1F386E-E642-4D99-B1C8-BA14532422CE}"/>
              </a:ext>
            </a:extLst>
          </p:cNvPr>
          <p:cNvCxnSpPr>
            <a:cxnSpLocks/>
          </p:cNvCxnSpPr>
          <p:nvPr/>
        </p:nvCxnSpPr>
        <p:spPr>
          <a:xfrm>
            <a:off x="8097625" y="3974451"/>
            <a:ext cx="1016356" cy="1933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50A478E-9D35-432E-BD21-577319EB9C09}"/>
              </a:ext>
            </a:extLst>
          </p:cNvPr>
          <p:cNvSpPr>
            <a:spLocks noGrp="1"/>
          </p:cNvSpPr>
          <p:nvPr>
            <p:ph type="sldNum" sz="quarter" idx="12"/>
          </p:nvPr>
        </p:nvSpPr>
        <p:spPr/>
        <p:txBody>
          <a:bodyPr/>
          <a:lstStyle/>
          <a:p>
            <a:fld id="{6F0C9F74-ED7C-44EF-9CFC-67AAF3EFA2FB}" type="slidenum">
              <a:rPr lang="en-GB" smtClean="0"/>
              <a:t>169</a:t>
            </a:fld>
            <a:endParaRPr lang="en-GB"/>
          </a:p>
        </p:txBody>
      </p:sp>
    </p:spTree>
    <p:extLst>
      <p:ext uri="{BB962C8B-B14F-4D97-AF65-F5344CB8AC3E}">
        <p14:creationId xmlns:p14="http://schemas.microsoft.com/office/powerpoint/2010/main" val="946176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Do I Find Job Cards?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you job cards and order templates, go to ‘Plan’ and select ‘Job Cards’. </a:t>
            </a:r>
          </a:p>
        </p:txBody>
      </p:sp>
      <p:pic>
        <p:nvPicPr>
          <p:cNvPr id="6" name="Picture 5">
            <a:extLst>
              <a:ext uri="{FF2B5EF4-FFF2-40B4-BE49-F238E27FC236}">
                <a16:creationId xmlns:a16="http://schemas.microsoft.com/office/drawing/2014/main" id="{E13D8F92-85C6-455C-847E-3BFBE813E7DF}"/>
              </a:ext>
            </a:extLst>
          </p:cNvPr>
          <p:cNvPicPr>
            <a:picLocks noChangeAspect="1"/>
          </p:cNvPicPr>
          <p:nvPr/>
        </p:nvPicPr>
        <p:blipFill>
          <a:blip r:embed="rId2"/>
          <a:stretch>
            <a:fillRect/>
          </a:stretch>
        </p:blipFill>
        <p:spPr>
          <a:xfrm>
            <a:off x="647700" y="2158645"/>
            <a:ext cx="8953500" cy="3527779"/>
          </a:xfrm>
          <a:prstGeom prst="rect">
            <a:avLst/>
          </a:prstGeom>
        </p:spPr>
      </p:pic>
      <p:sp>
        <p:nvSpPr>
          <p:cNvPr id="12" name="Rectangle 11">
            <a:extLst>
              <a:ext uri="{FF2B5EF4-FFF2-40B4-BE49-F238E27FC236}">
                <a16:creationId xmlns:a16="http://schemas.microsoft.com/office/drawing/2014/main" id="{CC7FE7E5-9E10-4413-9820-418C13C2208E}"/>
              </a:ext>
            </a:extLst>
          </p:cNvPr>
          <p:cNvSpPr/>
          <p:nvPr/>
        </p:nvSpPr>
        <p:spPr>
          <a:xfrm>
            <a:off x="2590800" y="3390900"/>
            <a:ext cx="871765"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CD9BC5D-E2B8-412E-9B38-D5484593D66B}"/>
              </a:ext>
            </a:extLst>
          </p:cNvPr>
          <p:cNvSpPr/>
          <p:nvPr/>
        </p:nvSpPr>
        <p:spPr>
          <a:xfrm>
            <a:off x="2434451" y="2308485"/>
            <a:ext cx="541297"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026682" y="1781175"/>
            <a:ext cx="1599711" cy="609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69789B-99A9-4A5C-9989-F9C2575B0656}"/>
              </a:ext>
            </a:extLst>
          </p:cNvPr>
          <p:cNvCxnSpPr>
            <a:cxnSpLocks/>
          </p:cNvCxnSpPr>
          <p:nvPr/>
        </p:nvCxnSpPr>
        <p:spPr>
          <a:xfrm flipH="1">
            <a:off x="3462565" y="1781175"/>
            <a:ext cx="1163828" cy="16097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6875EF8-16B2-4B0D-B599-55FB910BED1F}"/>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14506210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7484" y="308173"/>
            <a:ext cx="9237663" cy="407987"/>
          </a:xfrm>
        </p:spPr>
        <p:txBody>
          <a:bodyPr/>
          <a:lstStyle/>
          <a:p>
            <a:r>
              <a:rPr lang="en-US" sz="2800" b="1">
                <a:solidFill>
                  <a:srgbClr val="92D050"/>
                </a:solidFill>
                <a:latin typeface="+mn-lt"/>
              </a:rPr>
              <a:t>How To View The Linked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04486" y="1921430"/>
            <a:ext cx="8558991" cy="37023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07484" y="1045122"/>
            <a:ext cx="9238337" cy="584775"/>
          </a:xfrm>
          <a:prstGeom prst="rect">
            <a:avLst/>
          </a:prstGeom>
          <a:noFill/>
        </p:spPr>
        <p:txBody>
          <a:bodyPr wrap="square" lIns="91440" tIns="45720" rIns="91440" bIns="45720" rtlCol="0" anchor="t">
            <a:spAutoFit/>
          </a:bodyPr>
          <a:lstStyle/>
          <a:p>
            <a:r>
              <a:rPr lang="en-GB" sz="1600"/>
              <a:t>You can now see your job card is linked to the worker. Click on add another job card to repeat the process if required.</a:t>
            </a:r>
            <a:endParaRPr lang="en-GB" sz="1600" b="1">
              <a:cs typeface="Calibri"/>
            </a:endParaRPr>
          </a:p>
        </p:txBody>
      </p:sp>
      <p:sp>
        <p:nvSpPr>
          <p:cNvPr id="3" name="Rectangle 2">
            <a:extLst>
              <a:ext uri="{FF2B5EF4-FFF2-40B4-BE49-F238E27FC236}">
                <a16:creationId xmlns:a16="http://schemas.microsoft.com/office/drawing/2014/main" id="{E6B4B40B-39D3-400B-B834-53E739191F51}"/>
              </a:ext>
            </a:extLst>
          </p:cNvPr>
          <p:cNvSpPr/>
          <p:nvPr/>
        </p:nvSpPr>
        <p:spPr>
          <a:xfrm>
            <a:off x="2307672" y="5772508"/>
            <a:ext cx="6814223" cy="369332"/>
          </a:xfrm>
          <a:prstGeom prst="rect">
            <a:avLst/>
          </a:prstGeom>
        </p:spPr>
        <p:txBody>
          <a:bodyPr wrap="square" lIns="91440" tIns="45720" rIns="91440" bIns="45720" anchor="t">
            <a:spAutoFit/>
          </a:bodyPr>
          <a:lstStyle/>
          <a:p>
            <a:r>
              <a:rPr lang="en-GB" b="1">
                <a:solidFill>
                  <a:srgbClr val="FF0000"/>
                </a:solidFill>
              </a:rPr>
              <a:t>You can also repeat this process on the workers profile!</a:t>
            </a:r>
          </a:p>
        </p:txBody>
      </p:sp>
      <p:pic>
        <p:nvPicPr>
          <p:cNvPr id="7" name="Picture 6">
            <a:extLst>
              <a:ext uri="{FF2B5EF4-FFF2-40B4-BE49-F238E27FC236}">
                <a16:creationId xmlns:a16="http://schemas.microsoft.com/office/drawing/2014/main" id="{A7324524-810F-4B44-85A0-C8B52A4DD727}"/>
              </a:ext>
            </a:extLst>
          </p:cNvPr>
          <p:cNvPicPr>
            <a:picLocks noChangeAspect="1"/>
          </p:cNvPicPr>
          <p:nvPr/>
        </p:nvPicPr>
        <p:blipFill>
          <a:blip r:embed="rId3"/>
          <a:stretch>
            <a:fillRect/>
          </a:stretch>
        </p:blipFill>
        <p:spPr>
          <a:xfrm>
            <a:off x="811543" y="2051191"/>
            <a:ext cx="8344875" cy="3455784"/>
          </a:xfrm>
          <a:prstGeom prst="rect">
            <a:avLst/>
          </a:prstGeom>
        </p:spPr>
      </p:pic>
      <p:pic>
        <p:nvPicPr>
          <p:cNvPr id="9" name="Picture 8">
            <a:extLst>
              <a:ext uri="{FF2B5EF4-FFF2-40B4-BE49-F238E27FC236}">
                <a16:creationId xmlns:a16="http://schemas.microsoft.com/office/drawing/2014/main" id="{4EDFCA5B-490D-4017-85A0-829CA212FB12}"/>
              </a:ext>
            </a:extLst>
          </p:cNvPr>
          <p:cNvPicPr>
            <a:picLocks noChangeAspect="1"/>
          </p:cNvPicPr>
          <p:nvPr/>
        </p:nvPicPr>
        <p:blipFill>
          <a:blip r:embed="rId4"/>
          <a:stretch>
            <a:fillRect/>
          </a:stretch>
        </p:blipFill>
        <p:spPr>
          <a:xfrm>
            <a:off x="4918499" y="3875934"/>
            <a:ext cx="3764108" cy="402354"/>
          </a:xfrm>
          <a:prstGeom prst="rect">
            <a:avLst/>
          </a:prstGeom>
        </p:spPr>
      </p:pic>
      <p:cxnSp>
        <p:nvCxnSpPr>
          <p:cNvPr id="12" name="Straight Arrow Connector 11">
            <a:extLst>
              <a:ext uri="{FF2B5EF4-FFF2-40B4-BE49-F238E27FC236}">
                <a16:creationId xmlns:a16="http://schemas.microsoft.com/office/drawing/2014/main" id="{5DD877F4-3B97-4145-B435-E57F53A3F9AE}"/>
              </a:ext>
            </a:extLst>
          </p:cNvPr>
          <p:cNvCxnSpPr>
            <a:cxnSpLocks/>
          </p:cNvCxnSpPr>
          <p:nvPr/>
        </p:nvCxnSpPr>
        <p:spPr>
          <a:xfrm flipH="1">
            <a:off x="6103654" y="1400537"/>
            <a:ext cx="977059" cy="3427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a:off x="4699417" y="1457757"/>
            <a:ext cx="494374" cy="289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4898385" y="4077111"/>
            <a:ext cx="3784222" cy="1277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FD79881-0137-4690-AA57-20A28865062C}"/>
              </a:ext>
            </a:extLst>
          </p:cNvPr>
          <p:cNvSpPr/>
          <p:nvPr/>
        </p:nvSpPr>
        <p:spPr>
          <a:xfrm>
            <a:off x="3682767" y="4748169"/>
            <a:ext cx="587229" cy="10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3315B4-5FE5-46EC-892F-5C5726D9934C}"/>
              </a:ext>
            </a:extLst>
          </p:cNvPr>
          <p:cNvSpPr/>
          <p:nvPr/>
        </p:nvSpPr>
        <p:spPr>
          <a:xfrm>
            <a:off x="4918499" y="4920223"/>
            <a:ext cx="1376039" cy="201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19E7D450-7E1A-4CE2-92A1-0FE99A597475}"/>
              </a:ext>
            </a:extLst>
          </p:cNvPr>
          <p:cNvSpPr>
            <a:spLocks noGrp="1"/>
          </p:cNvSpPr>
          <p:nvPr>
            <p:ph type="sldNum" sz="quarter" idx="12"/>
          </p:nvPr>
        </p:nvSpPr>
        <p:spPr/>
        <p:txBody>
          <a:bodyPr/>
          <a:lstStyle/>
          <a:p>
            <a:fld id="{6F0C9F74-ED7C-44EF-9CFC-67AAF3EFA2FB}" type="slidenum">
              <a:rPr lang="en-GB" smtClean="0"/>
              <a:t>170</a:t>
            </a:fld>
            <a:endParaRPr lang="en-GB"/>
          </a:p>
        </p:txBody>
      </p:sp>
    </p:spTree>
    <p:extLst>
      <p:ext uri="{BB962C8B-B14F-4D97-AF65-F5344CB8AC3E}">
        <p14:creationId xmlns:p14="http://schemas.microsoft.com/office/powerpoint/2010/main" val="19033610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UNLINKING A WORKER</a:t>
            </a:r>
          </a:p>
          <a:p>
            <a:endParaRPr lang="en-GB" sz="4800"/>
          </a:p>
        </p:txBody>
      </p:sp>
      <p:sp>
        <p:nvSpPr>
          <p:cNvPr id="10" name="Slide Number Placeholder 9">
            <a:extLst>
              <a:ext uri="{FF2B5EF4-FFF2-40B4-BE49-F238E27FC236}">
                <a16:creationId xmlns:a16="http://schemas.microsoft.com/office/drawing/2014/main" id="{D705C1B3-646F-4277-ADA9-8998AE04269A}"/>
              </a:ext>
            </a:extLst>
          </p:cNvPr>
          <p:cNvSpPr>
            <a:spLocks noGrp="1"/>
          </p:cNvSpPr>
          <p:nvPr>
            <p:ph type="sldNum" sz="quarter" idx="12"/>
          </p:nvPr>
        </p:nvSpPr>
        <p:spPr/>
        <p:txBody>
          <a:bodyPr/>
          <a:lstStyle/>
          <a:p>
            <a:fld id="{6F0C9F74-ED7C-44EF-9CFC-67AAF3EFA2FB}" type="slidenum">
              <a:rPr lang="en-GB" smtClean="0"/>
              <a:t>171</a:t>
            </a:fld>
            <a:endParaRPr lang="en-GB"/>
          </a:p>
        </p:txBody>
      </p:sp>
    </p:spTree>
    <p:extLst>
      <p:ext uri="{BB962C8B-B14F-4D97-AF65-F5344CB8AC3E}">
        <p14:creationId xmlns:p14="http://schemas.microsoft.com/office/powerpoint/2010/main" val="19217073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 To Unlink?</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4028D00-1E63-4AD5-AC43-04846232B004}"/>
              </a:ext>
            </a:extLst>
          </p:cNvPr>
          <p:cNvSpPr>
            <a:spLocks noGrp="1"/>
          </p:cNvSpPr>
          <p:nvPr>
            <p:ph type="sldNum" sz="quarter" idx="12"/>
          </p:nvPr>
        </p:nvSpPr>
        <p:spPr/>
        <p:txBody>
          <a:bodyPr/>
          <a:lstStyle/>
          <a:p>
            <a:fld id="{6F0C9F74-ED7C-44EF-9CFC-67AAF3EFA2FB}" type="slidenum">
              <a:rPr lang="en-GB" smtClean="0"/>
              <a:t>172</a:t>
            </a:fld>
            <a:endParaRPr lang="en-GB"/>
          </a:p>
        </p:txBody>
      </p:sp>
    </p:spTree>
    <p:extLst>
      <p:ext uri="{BB962C8B-B14F-4D97-AF65-F5344CB8AC3E}">
        <p14:creationId xmlns:p14="http://schemas.microsoft.com/office/powerpoint/2010/main" val="7878990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9961" y="341232"/>
            <a:ext cx="9239250" cy="407988"/>
          </a:xfrm>
        </p:spPr>
        <p:txBody>
          <a:bodyPr/>
          <a:lstStyle/>
          <a:p>
            <a:r>
              <a:rPr lang="en-US" sz="2800" b="1">
                <a:solidFill>
                  <a:srgbClr val="92D050"/>
                </a:solidFill>
                <a:latin typeface="Calibri"/>
                <a:cs typeface="Calibri"/>
              </a:rPr>
              <a:t>How To Link A Worker To A Job Card</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91077" y="998608"/>
            <a:ext cx="8483028" cy="338554"/>
          </a:xfrm>
          <a:prstGeom prst="rect">
            <a:avLst/>
          </a:prstGeom>
          <a:noFill/>
        </p:spPr>
        <p:txBody>
          <a:bodyPr wrap="square" lIns="91440" tIns="45720" rIns="91440" bIns="45720" rtlCol="0" anchor="t">
            <a:spAutoFit/>
          </a:bodyPr>
          <a:lstStyle/>
          <a:p>
            <a:r>
              <a:rPr lang="en-GB" sz="1600"/>
              <a:t>You can either go into the workers profile or click on the linked job cards.</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1628432"/>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292540" y="2351781"/>
            <a:ext cx="2304531" cy="1815882"/>
          </a:xfrm>
          <a:prstGeom prst="rect">
            <a:avLst/>
          </a:prstGeom>
          <a:noFill/>
        </p:spPr>
        <p:txBody>
          <a:bodyPr wrap="square" lIns="91440" tIns="45720" rIns="91440" bIns="45720" rtlCol="0" anchor="t">
            <a:spAutoFit/>
          </a:bodyPr>
          <a:lstStyle/>
          <a:p>
            <a:pPr algn="ctr"/>
            <a:r>
              <a:rPr lang="en-GB" sz="1600"/>
              <a:t>On the left of the workers profile, select 'Linked job cards’.</a:t>
            </a:r>
          </a:p>
          <a:p>
            <a:pPr algn="ctr"/>
            <a:endParaRPr lang="en-GB" sz="1600"/>
          </a:p>
          <a:p>
            <a:pPr algn="ctr"/>
            <a:r>
              <a:rPr lang="en-GB" sz="1600"/>
              <a:t>Otherwise you can remove from this page.</a:t>
            </a:r>
          </a:p>
          <a:p>
            <a:pPr algn="ctr"/>
            <a:endParaRPr lang="en-GB" sz="1600"/>
          </a:p>
        </p:txBody>
      </p:sp>
      <p:pic>
        <p:nvPicPr>
          <p:cNvPr id="7" name="Picture 6">
            <a:extLst>
              <a:ext uri="{FF2B5EF4-FFF2-40B4-BE49-F238E27FC236}">
                <a16:creationId xmlns:a16="http://schemas.microsoft.com/office/drawing/2014/main" id="{EC624CBA-FEA4-4EA6-86C0-B6C147C263FB}"/>
              </a:ext>
            </a:extLst>
          </p:cNvPr>
          <p:cNvPicPr>
            <a:picLocks noChangeAspect="1"/>
          </p:cNvPicPr>
          <p:nvPr/>
        </p:nvPicPr>
        <p:blipFill>
          <a:blip r:embed="rId3"/>
          <a:stretch>
            <a:fillRect/>
          </a:stretch>
        </p:blipFill>
        <p:spPr>
          <a:xfrm>
            <a:off x="842183" y="1683977"/>
            <a:ext cx="6144513" cy="3490045"/>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2775692" y="3858696"/>
            <a:ext cx="692841" cy="281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594929" y="1524039"/>
            <a:ext cx="444193" cy="2043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63DD5F5-5E40-46FA-9CD5-1690CAB6F8D6}"/>
              </a:ext>
            </a:extLst>
          </p:cNvPr>
          <p:cNvPicPr>
            <a:picLocks noChangeAspect="1"/>
          </p:cNvPicPr>
          <p:nvPr/>
        </p:nvPicPr>
        <p:blipFill rotWithShape="1">
          <a:blip r:embed="rId4"/>
          <a:srcRect l="2858" t="23073" r="49" b="-2020"/>
          <a:stretch/>
        </p:blipFill>
        <p:spPr>
          <a:xfrm>
            <a:off x="3822161" y="3758268"/>
            <a:ext cx="3090367" cy="1451926"/>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777997" y="3793810"/>
            <a:ext cx="3017086" cy="45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9F5CFD4F-206D-409D-884B-E32DDE9509EF}"/>
              </a:ext>
            </a:extLst>
          </p:cNvPr>
          <p:cNvSpPr>
            <a:spLocks noGrp="1"/>
          </p:cNvSpPr>
          <p:nvPr>
            <p:ph type="sldNum" sz="quarter" idx="12"/>
          </p:nvPr>
        </p:nvSpPr>
        <p:spPr/>
        <p:txBody>
          <a:bodyPr/>
          <a:lstStyle/>
          <a:p>
            <a:fld id="{6F0C9F74-ED7C-44EF-9CFC-67AAF3EFA2FB}" type="slidenum">
              <a:rPr lang="en-GB" smtClean="0"/>
              <a:t>173</a:t>
            </a:fld>
            <a:endParaRPr lang="en-GB"/>
          </a:p>
        </p:txBody>
      </p:sp>
    </p:spTree>
    <p:extLst>
      <p:ext uri="{BB962C8B-B14F-4D97-AF65-F5344CB8AC3E}">
        <p14:creationId xmlns:p14="http://schemas.microsoft.com/office/powerpoint/2010/main" val="19762289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437651"/>
            <a:ext cx="9237663" cy="407987"/>
          </a:xfrm>
        </p:spPr>
        <p:txBody>
          <a:bodyPr/>
          <a:lstStyle/>
          <a:p>
            <a:r>
              <a:rPr lang="en-US" sz="2800" b="1">
                <a:solidFill>
                  <a:srgbClr val="92D050"/>
                </a:solidFill>
                <a:latin typeface="+mn-lt"/>
              </a:rPr>
              <a:t>How To Unlink A Worker From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73341" y="1481214"/>
            <a:ext cx="5322659" cy="34584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037684" y="1355789"/>
            <a:ext cx="2939442" cy="1815882"/>
          </a:xfrm>
          <a:prstGeom prst="rect">
            <a:avLst/>
          </a:prstGeom>
          <a:noFill/>
        </p:spPr>
        <p:txBody>
          <a:bodyPr wrap="square" lIns="91440" tIns="45720" rIns="91440" bIns="45720" rtlCol="0" anchor="t">
            <a:spAutoFit/>
          </a:bodyPr>
          <a:lstStyle/>
          <a:p>
            <a:pPr algn="ctr"/>
            <a:r>
              <a:rPr lang="en-GB" sz="1600"/>
              <a:t>Click on the arrow.</a:t>
            </a:r>
            <a:endParaRPr lang="en-GB" sz="1600">
              <a:cs typeface="Calibri"/>
            </a:endParaRPr>
          </a:p>
          <a:p>
            <a:pPr algn="ctr"/>
            <a:endParaRPr lang="en-GB" sz="1600">
              <a:cs typeface="Calibri"/>
            </a:endParaRPr>
          </a:p>
          <a:p>
            <a:pPr algn="ctr"/>
            <a:r>
              <a:rPr lang="en-GB" sz="1600"/>
              <a:t>It will then drop down to show you</a:t>
            </a:r>
            <a:endParaRPr lang="en-GB" sz="1600">
              <a:cs typeface="Calibri"/>
            </a:endParaRPr>
          </a:p>
          <a:p>
            <a:pPr algn="ctr"/>
            <a:endParaRPr lang="en-GB" sz="1600">
              <a:cs typeface="Calibri"/>
            </a:endParaRPr>
          </a:p>
          <a:p>
            <a:pPr algn="ctr"/>
            <a:endParaRPr lang="en-GB" sz="1600">
              <a:cs typeface="Calibri"/>
            </a:endParaRPr>
          </a:p>
          <a:p>
            <a:pPr algn="ctr"/>
            <a:r>
              <a:rPr lang="en-GB" sz="1600"/>
              <a:t>Click on the 'Unlink job card'. </a:t>
            </a:r>
            <a:endParaRPr lang="en-GB" sz="1600">
              <a:cs typeface="Calibri"/>
            </a:endParaRPr>
          </a:p>
        </p:txBody>
      </p:sp>
      <p:pic>
        <p:nvPicPr>
          <p:cNvPr id="22" name="Picture 21">
            <a:extLst>
              <a:ext uri="{FF2B5EF4-FFF2-40B4-BE49-F238E27FC236}">
                <a16:creationId xmlns:a16="http://schemas.microsoft.com/office/drawing/2014/main" id="{8D43D618-5C42-4AFF-9BB9-EC889E1ED358}"/>
              </a:ext>
            </a:extLst>
          </p:cNvPr>
          <p:cNvPicPr>
            <a:picLocks noChangeAspect="1"/>
          </p:cNvPicPr>
          <p:nvPr/>
        </p:nvPicPr>
        <p:blipFill rotWithShape="1">
          <a:blip r:embed="rId3"/>
          <a:srcRect l="24892" t="73524" r="59281" b="16777"/>
          <a:stretch/>
        </p:blipFill>
        <p:spPr>
          <a:xfrm>
            <a:off x="7900995" y="2425033"/>
            <a:ext cx="1195500" cy="365206"/>
          </a:xfrm>
          <a:prstGeom prst="rect">
            <a:avLst/>
          </a:prstGeom>
        </p:spPr>
      </p:pic>
      <p:pic>
        <p:nvPicPr>
          <p:cNvPr id="3" name="Picture 2">
            <a:extLst>
              <a:ext uri="{FF2B5EF4-FFF2-40B4-BE49-F238E27FC236}">
                <a16:creationId xmlns:a16="http://schemas.microsoft.com/office/drawing/2014/main" id="{9E57BF80-35E9-492A-B77E-0A6B268494BC}"/>
              </a:ext>
            </a:extLst>
          </p:cNvPr>
          <p:cNvPicPr>
            <a:picLocks noChangeAspect="1"/>
          </p:cNvPicPr>
          <p:nvPr/>
        </p:nvPicPr>
        <p:blipFill rotWithShape="1">
          <a:blip r:embed="rId4"/>
          <a:srcRect l="35103" t="10529" r="22526" b="42420"/>
          <a:stretch/>
        </p:blipFill>
        <p:spPr>
          <a:xfrm>
            <a:off x="856728" y="1640232"/>
            <a:ext cx="5165890" cy="3226718"/>
          </a:xfrm>
          <a:prstGeom prst="rect">
            <a:avLst/>
          </a:prstGeom>
        </p:spPr>
      </p:pic>
      <p:pic>
        <p:nvPicPr>
          <p:cNvPr id="6" name="Picture 5">
            <a:extLst>
              <a:ext uri="{FF2B5EF4-FFF2-40B4-BE49-F238E27FC236}">
                <a16:creationId xmlns:a16="http://schemas.microsoft.com/office/drawing/2014/main" id="{77A850A9-4D93-4E98-BE6C-0BBA2630DD79}"/>
              </a:ext>
            </a:extLst>
          </p:cNvPr>
          <p:cNvPicPr>
            <a:picLocks noChangeAspect="1"/>
          </p:cNvPicPr>
          <p:nvPr/>
        </p:nvPicPr>
        <p:blipFill>
          <a:blip r:embed="rId5"/>
          <a:stretch>
            <a:fillRect/>
          </a:stretch>
        </p:blipFill>
        <p:spPr>
          <a:xfrm>
            <a:off x="2438996" y="2720949"/>
            <a:ext cx="3524742" cy="1448002"/>
          </a:xfrm>
          <a:prstGeom prst="rect">
            <a:avLst/>
          </a:prstGeom>
        </p:spPr>
      </p:pic>
      <p:sp>
        <p:nvSpPr>
          <p:cNvPr id="15" name="Rectangle 14">
            <a:extLst>
              <a:ext uri="{FF2B5EF4-FFF2-40B4-BE49-F238E27FC236}">
                <a16:creationId xmlns:a16="http://schemas.microsoft.com/office/drawing/2014/main" id="{3A6FC097-1EDA-4F68-ADCD-8D63A29FEAF3}"/>
              </a:ext>
            </a:extLst>
          </p:cNvPr>
          <p:cNvSpPr/>
          <p:nvPr/>
        </p:nvSpPr>
        <p:spPr>
          <a:xfrm>
            <a:off x="4654467" y="3207660"/>
            <a:ext cx="5322659" cy="34473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1E0309B-C338-4D72-992E-B9876C00D8E2}"/>
              </a:ext>
            </a:extLst>
          </p:cNvPr>
          <p:cNvPicPr>
            <a:picLocks noChangeAspect="1"/>
          </p:cNvPicPr>
          <p:nvPr/>
        </p:nvPicPr>
        <p:blipFill>
          <a:blip r:embed="rId6"/>
          <a:stretch>
            <a:fillRect/>
          </a:stretch>
        </p:blipFill>
        <p:spPr>
          <a:xfrm>
            <a:off x="4728831" y="3358855"/>
            <a:ext cx="5174913" cy="3207742"/>
          </a:xfrm>
          <a:prstGeom prst="rect">
            <a:avLst/>
          </a:prstGeom>
        </p:spPr>
      </p:pic>
      <p:pic>
        <p:nvPicPr>
          <p:cNvPr id="9" name="Picture 8">
            <a:extLst>
              <a:ext uri="{FF2B5EF4-FFF2-40B4-BE49-F238E27FC236}">
                <a16:creationId xmlns:a16="http://schemas.microsoft.com/office/drawing/2014/main" id="{CB64F098-617E-4C54-97CB-6C6896051C10}"/>
              </a:ext>
            </a:extLst>
          </p:cNvPr>
          <p:cNvPicPr>
            <a:picLocks noChangeAspect="1"/>
          </p:cNvPicPr>
          <p:nvPr/>
        </p:nvPicPr>
        <p:blipFill rotWithShape="1">
          <a:blip r:embed="rId5"/>
          <a:srcRect b="60949"/>
          <a:stretch/>
        </p:blipFill>
        <p:spPr>
          <a:xfrm>
            <a:off x="6333687" y="4427955"/>
            <a:ext cx="3296873" cy="535011"/>
          </a:xfrm>
          <a:prstGeom prst="rect">
            <a:avLst/>
          </a:prstGeom>
        </p:spPr>
      </p:pic>
      <p:sp>
        <p:nvSpPr>
          <p:cNvPr id="18" name="Rectangle 17">
            <a:extLst>
              <a:ext uri="{FF2B5EF4-FFF2-40B4-BE49-F238E27FC236}">
                <a16:creationId xmlns:a16="http://schemas.microsoft.com/office/drawing/2014/main" id="{D4FBD171-DCDE-4441-B1C1-30FC23C9355A}"/>
              </a:ext>
            </a:extLst>
          </p:cNvPr>
          <p:cNvSpPr/>
          <p:nvPr/>
        </p:nvSpPr>
        <p:spPr>
          <a:xfrm>
            <a:off x="6338165" y="4930847"/>
            <a:ext cx="1186760" cy="33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90C395B-0D84-4A75-B807-6411628EDCD9}"/>
              </a:ext>
            </a:extLst>
          </p:cNvPr>
          <p:cNvSpPr/>
          <p:nvPr/>
        </p:nvSpPr>
        <p:spPr>
          <a:xfrm>
            <a:off x="5635035" y="2839309"/>
            <a:ext cx="243596" cy="27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6022618" y="2650931"/>
            <a:ext cx="1321310" cy="249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6CE830-97DD-4EFA-8E49-58FD97FD2D88}"/>
              </a:ext>
            </a:extLst>
          </p:cNvPr>
          <p:cNvCxnSpPr>
            <a:cxnSpLocks/>
          </p:cNvCxnSpPr>
          <p:nvPr/>
        </p:nvCxnSpPr>
        <p:spPr>
          <a:xfrm flipH="1">
            <a:off x="5812026" y="2674012"/>
            <a:ext cx="1520959" cy="16379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F036A6-038F-4C96-BBB8-D5788CC5510F}"/>
              </a:ext>
            </a:extLst>
          </p:cNvPr>
          <p:cNvSpPr/>
          <p:nvPr/>
        </p:nvSpPr>
        <p:spPr>
          <a:xfrm>
            <a:off x="4962617" y="5269795"/>
            <a:ext cx="916014" cy="2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3D3F7D4-CDE7-4F2F-A353-50B0DD6868B7}"/>
              </a:ext>
            </a:extLst>
          </p:cNvPr>
          <p:cNvSpPr/>
          <p:nvPr/>
        </p:nvSpPr>
        <p:spPr>
          <a:xfrm>
            <a:off x="5184559" y="5780122"/>
            <a:ext cx="627467" cy="179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1273C8-7642-4C5F-AC29-E64A8C2E04DD}"/>
              </a:ext>
            </a:extLst>
          </p:cNvPr>
          <p:cNvSpPr/>
          <p:nvPr/>
        </p:nvSpPr>
        <p:spPr>
          <a:xfrm>
            <a:off x="1092841" y="3533313"/>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D05E1BF-6032-48DE-AA73-E31356CBA0FB}"/>
              </a:ext>
            </a:extLst>
          </p:cNvPr>
          <p:cNvSpPr/>
          <p:nvPr/>
        </p:nvSpPr>
        <p:spPr>
          <a:xfrm>
            <a:off x="1409480" y="4023764"/>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32B3F5A2-3892-45A0-82E1-D03AC3E870F5}"/>
              </a:ext>
            </a:extLst>
          </p:cNvPr>
          <p:cNvSpPr>
            <a:spLocks noGrp="1"/>
          </p:cNvSpPr>
          <p:nvPr>
            <p:ph type="sldNum" sz="quarter" idx="12"/>
          </p:nvPr>
        </p:nvSpPr>
        <p:spPr/>
        <p:txBody>
          <a:bodyPr/>
          <a:lstStyle/>
          <a:p>
            <a:fld id="{6F0C9F74-ED7C-44EF-9CFC-67AAF3EFA2FB}" type="slidenum">
              <a:rPr lang="en-GB" smtClean="0"/>
              <a:t>174</a:t>
            </a:fld>
            <a:endParaRPr lang="en-GB"/>
          </a:p>
        </p:txBody>
      </p:sp>
    </p:spTree>
    <p:extLst>
      <p:ext uri="{BB962C8B-B14F-4D97-AF65-F5344CB8AC3E}">
        <p14:creationId xmlns:p14="http://schemas.microsoft.com/office/powerpoint/2010/main" val="1090582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2087" y="354845"/>
            <a:ext cx="9237663" cy="407987"/>
          </a:xfrm>
        </p:spPr>
        <p:txBody>
          <a:bodyPr/>
          <a:lstStyle/>
          <a:p>
            <a:r>
              <a:rPr lang="en-US" sz="2800" b="1">
                <a:solidFill>
                  <a:srgbClr val="92D050"/>
                </a:solidFill>
                <a:latin typeface="+mn-lt"/>
              </a:rPr>
              <a:t>How To Complete The Unlinking Of The Worker</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the unlink and it will remove the linked job card.</a:t>
            </a:r>
          </a:p>
        </p:txBody>
      </p:sp>
      <p:sp>
        <p:nvSpPr>
          <p:cNvPr id="14" name="Rectangle 13">
            <a:extLst>
              <a:ext uri="{FF2B5EF4-FFF2-40B4-BE49-F238E27FC236}">
                <a16:creationId xmlns:a16="http://schemas.microsoft.com/office/drawing/2014/main" id="{CB502E7C-A8C2-4C37-BF4A-752A97F8E8A7}"/>
              </a:ext>
            </a:extLst>
          </p:cNvPr>
          <p:cNvSpPr/>
          <p:nvPr/>
        </p:nvSpPr>
        <p:spPr>
          <a:xfrm>
            <a:off x="669850" y="173888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726945" y="2442735"/>
            <a:ext cx="2367942" cy="1292662"/>
          </a:xfrm>
          <a:prstGeom prst="rect">
            <a:avLst/>
          </a:prstGeom>
          <a:noFill/>
        </p:spPr>
        <p:txBody>
          <a:bodyPr wrap="square" lIns="91440" tIns="45720" rIns="91440" bIns="45720" rtlCol="0" anchor="t">
            <a:spAutoFit/>
          </a:bodyPr>
          <a:lstStyle/>
          <a:p>
            <a:pPr algn="ctr"/>
            <a:r>
              <a:rPr lang="en-GB" sz="1600"/>
              <a:t>This should be completed every time you stop using a worker or you make them a leaver.</a:t>
            </a:r>
          </a:p>
          <a:p>
            <a:pPr algn="ctr"/>
            <a:endParaRPr lang="en-GB" sz="1400" b="1"/>
          </a:p>
        </p:txBody>
      </p:sp>
      <p:sp>
        <p:nvSpPr>
          <p:cNvPr id="15" name="Rectangle 14">
            <a:extLst>
              <a:ext uri="{FF2B5EF4-FFF2-40B4-BE49-F238E27FC236}">
                <a16:creationId xmlns:a16="http://schemas.microsoft.com/office/drawing/2014/main" id="{D4F4E30E-9040-4A96-BF47-5F0802B65763}"/>
              </a:ext>
            </a:extLst>
          </p:cNvPr>
          <p:cNvSpPr/>
          <p:nvPr/>
        </p:nvSpPr>
        <p:spPr>
          <a:xfrm>
            <a:off x="3611995" y="392952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222336A-57D6-41E5-B628-DF1E61095A12}"/>
              </a:ext>
            </a:extLst>
          </p:cNvPr>
          <p:cNvPicPr>
            <a:picLocks noChangeAspect="1"/>
          </p:cNvPicPr>
          <p:nvPr/>
        </p:nvPicPr>
        <p:blipFill>
          <a:blip r:embed="rId3"/>
          <a:stretch>
            <a:fillRect/>
          </a:stretch>
        </p:blipFill>
        <p:spPr>
          <a:xfrm>
            <a:off x="793677" y="1827319"/>
            <a:ext cx="5011974" cy="1623930"/>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5081848" y="3025984"/>
            <a:ext cx="702537"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27E40A3-5E60-4E6D-A6F2-1A9F7F762B1F}"/>
              </a:ext>
            </a:extLst>
          </p:cNvPr>
          <p:cNvPicPr>
            <a:picLocks noChangeAspect="1"/>
          </p:cNvPicPr>
          <p:nvPr/>
        </p:nvPicPr>
        <p:blipFill>
          <a:blip r:embed="rId4"/>
          <a:stretch>
            <a:fillRect/>
          </a:stretch>
        </p:blipFill>
        <p:spPr>
          <a:xfrm>
            <a:off x="3702889" y="3974703"/>
            <a:ext cx="5077839" cy="1585204"/>
          </a:xfrm>
          <a:prstGeom prst="rect">
            <a:avLst/>
          </a:prstGeom>
        </p:spPr>
      </p:pic>
      <p:sp>
        <p:nvSpPr>
          <p:cNvPr id="16" name="Rectangle 15">
            <a:extLst>
              <a:ext uri="{FF2B5EF4-FFF2-40B4-BE49-F238E27FC236}">
                <a16:creationId xmlns:a16="http://schemas.microsoft.com/office/drawing/2014/main" id="{236295C1-576B-40EA-8BB9-4FAB8BC68342}"/>
              </a:ext>
            </a:extLst>
          </p:cNvPr>
          <p:cNvSpPr/>
          <p:nvPr/>
        </p:nvSpPr>
        <p:spPr>
          <a:xfrm>
            <a:off x="5289018" y="5000321"/>
            <a:ext cx="3206912"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5C6A2A9-EF70-4313-8AB1-BCB643A80436}"/>
              </a:ext>
            </a:extLst>
          </p:cNvPr>
          <p:cNvPicPr>
            <a:picLocks noChangeAspect="1"/>
          </p:cNvPicPr>
          <p:nvPr/>
        </p:nvPicPr>
        <p:blipFill>
          <a:blip r:embed="rId5"/>
          <a:stretch>
            <a:fillRect/>
          </a:stretch>
        </p:blipFill>
        <p:spPr>
          <a:xfrm>
            <a:off x="894314" y="2491926"/>
            <a:ext cx="3762900" cy="295316"/>
          </a:xfrm>
          <a:prstGeom prst="rect">
            <a:avLst/>
          </a:prstGeom>
        </p:spPr>
      </p:pic>
      <p:cxnSp>
        <p:nvCxnSpPr>
          <p:cNvPr id="17" name="Straight Arrow Connector 16">
            <a:extLst>
              <a:ext uri="{FF2B5EF4-FFF2-40B4-BE49-F238E27FC236}">
                <a16:creationId xmlns:a16="http://schemas.microsoft.com/office/drawing/2014/main" id="{21C04558-AF78-4CC9-BDDE-A9C1F605E9D9}"/>
              </a:ext>
            </a:extLst>
          </p:cNvPr>
          <p:cNvCxnSpPr>
            <a:cxnSpLocks/>
          </p:cNvCxnSpPr>
          <p:nvPr/>
        </p:nvCxnSpPr>
        <p:spPr>
          <a:xfrm>
            <a:off x="3435658" y="1566158"/>
            <a:ext cx="1825261" cy="34166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3435658" y="1566158"/>
            <a:ext cx="1729729" cy="132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7F41B73-AFB4-4A06-A517-B48EEC4EF3AF}"/>
              </a:ext>
            </a:extLst>
          </p:cNvPr>
          <p:cNvSpPr>
            <a:spLocks noGrp="1"/>
          </p:cNvSpPr>
          <p:nvPr>
            <p:ph type="sldNum" sz="quarter" idx="12"/>
          </p:nvPr>
        </p:nvSpPr>
        <p:spPr/>
        <p:txBody>
          <a:bodyPr/>
          <a:lstStyle/>
          <a:p>
            <a:fld id="{6F0C9F74-ED7C-44EF-9CFC-67AAF3EFA2FB}" type="slidenum">
              <a:rPr lang="en-GB" smtClean="0"/>
              <a:t>175</a:t>
            </a:fld>
            <a:endParaRPr lang="en-GB"/>
          </a:p>
        </p:txBody>
      </p:sp>
    </p:spTree>
    <p:extLst>
      <p:ext uri="{BB962C8B-B14F-4D97-AF65-F5344CB8AC3E}">
        <p14:creationId xmlns:p14="http://schemas.microsoft.com/office/powerpoint/2010/main" val="16413644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WORKING TIME</a:t>
            </a:r>
          </a:p>
          <a:p>
            <a:endParaRPr lang="en-GB" sz="4800"/>
          </a:p>
        </p:txBody>
      </p:sp>
      <p:sp>
        <p:nvSpPr>
          <p:cNvPr id="10" name="Slide Number Placeholder 9">
            <a:extLst>
              <a:ext uri="{FF2B5EF4-FFF2-40B4-BE49-F238E27FC236}">
                <a16:creationId xmlns:a16="http://schemas.microsoft.com/office/drawing/2014/main" id="{C3FC2896-873C-473B-B6B4-2F0B9F1AE0AA}"/>
              </a:ext>
            </a:extLst>
          </p:cNvPr>
          <p:cNvSpPr>
            <a:spLocks noGrp="1"/>
          </p:cNvSpPr>
          <p:nvPr>
            <p:ph type="sldNum" sz="quarter" idx="12"/>
          </p:nvPr>
        </p:nvSpPr>
        <p:spPr/>
        <p:txBody>
          <a:bodyPr/>
          <a:lstStyle/>
          <a:p>
            <a:fld id="{6F0C9F74-ED7C-44EF-9CFC-67AAF3EFA2FB}" type="slidenum">
              <a:rPr lang="en-GB" smtClean="0"/>
              <a:t>176</a:t>
            </a:fld>
            <a:endParaRPr lang="en-GB"/>
          </a:p>
        </p:txBody>
      </p:sp>
    </p:spTree>
    <p:extLst>
      <p:ext uri="{BB962C8B-B14F-4D97-AF65-F5344CB8AC3E}">
        <p14:creationId xmlns:p14="http://schemas.microsoft.com/office/powerpoint/2010/main" val="2839815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E1F240-5AEB-4AC2-9197-0BFB98A5C9B0}"/>
              </a:ext>
            </a:extLst>
          </p:cNvPr>
          <p:cNvSpPr/>
          <p:nvPr/>
        </p:nvSpPr>
        <p:spPr>
          <a:xfrm>
            <a:off x="1325461" y="1642963"/>
            <a:ext cx="7608814" cy="384343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76875E-52B9-4EBD-ADAD-276D94D633C6}"/>
              </a:ext>
            </a:extLst>
          </p:cNvPr>
          <p:cNvPicPr>
            <a:picLocks noChangeAspect="1"/>
          </p:cNvPicPr>
          <p:nvPr/>
        </p:nvPicPr>
        <p:blipFill rotWithShape="1">
          <a:blip r:embed="rId2"/>
          <a:srcRect l="61858" t="6514" r="11032" b="46024"/>
          <a:stretch/>
        </p:blipFill>
        <p:spPr>
          <a:xfrm>
            <a:off x="1434517" y="1728131"/>
            <a:ext cx="7415868" cy="3651469"/>
          </a:xfrm>
          <a:prstGeom prst="rect">
            <a:avLst/>
          </a:prstGeom>
        </p:spPr>
      </p:pic>
      <p:sp>
        <p:nvSpPr>
          <p:cNvPr id="5" name="Rectangle 4">
            <a:extLst>
              <a:ext uri="{FF2B5EF4-FFF2-40B4-BE49-F238E27FC236}">
                <a16:creationId xmlns:a16="http://schemas.microsoft.com/office/drawing/2014/main" id="{B733BA69-9C44-4DBD-8CA2-E17B4F939858}"/>
              </a:ext>
            </a:extLst>
          </p:cNvPr>
          <p:cNvSpPr/>
          <p:nvPr/>
        </p:nvSpPr>
        <p:spPr>
          <a:xfrm>
            <a:off x="4790113" y="2399251"/>
            <a:ext cx="1753299" cy="276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F7B8209-D382-4C57-BBB3-D8363AA5568B}"/>
              </a:ext>
            </a:extLst>
          </p:cNvPr>
          <p:cNvSpPr/>
          <p:nvPr/>
        </p:nvSpPr>
        <p:spPr>
          <a:xfrm>
            <a:off x="4790113" y="1770077"/>
            <a:ext cx="478173" cy="360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BA657F5-8797-4F45-8F3E-D34A900B4FE0}"/>
              </a:ext>
            </a:extLst>
          </p:cNvPr>
          <p:cNvSpPr txBox="1"/>
          <p:nvPr/>
        </p:nvSpPr>
        <p:spPr>
          <a:xfrm>
            <a:off x="729842" y="335560"/>
            <a:ext cx="6518246" cy="523220"/>
          </a:xfrm>
          <a:prstGeom prst="rect">
            <a:avLst/>
          </a:prstGeom>
          <a:noFill/>
        </p:spPr>
        <p:txBody>
          <a:bodyPr wrap="square" rtlCol="0">
            <a:spAutoFit/>
          </a:bodyPr>
          <a:lstStyle/>
          <a:p>
            <a:r>
              <a:rPr lang="en-GB" sz="2800" b="1">
                <a:solidFill>
                  <a:srgbClr val="92D050"/>
                </a:solidFill>
              </a:rPr>
              <a:t>How Do I View Working Time?</a:t>
            </a:r>
          </a:p>
        </p:txBody>
      </p:sp>
      <p:cxnSp>
        <p:nvCxnSpPr>
          <p:cNvPr id="9" name="Straight Arrow Connector 8">
            <a:extLst>
              <a:ext uri="{FF2B5EF4-FFF2-40B4-BE49-F238E27FC236}">
                <a16:creationId xmlns:a16="http://schemas.microsoft.com/office/drawing/2014/main" id="{D9675C4E-914B-4E8F-A486-003189EBA6F1}"/>
              </a:ext>
            </a:extLst>
          </p:cNvPr>
          <p:cNvCxnSpPr>
            <a:cxnSpLocks/>
          </p:cNvCxnSpPr>
          <p:nvPr/>
        </p:nvCxnSpPr>
        <p:spPr>
          <a:xfrm>
            <a:off x="4160939" y="1371599"/>
            <a:ext cx="629174" cy="398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C69934-F1C2-49E5-A5E2-9EFF40D6FDC7}"/>
              </a:ext>
            </a:extLst>
          </p:cNvPr>
          <p:cNvCxnSpPr>
            <a:cxnSpLocks/>
          </p:cNvCxnSpPr>
          <p:nvPr/>
        </p:nvCxnSpPr>
        <p:spPr>
          <a:xfrm>
            <a:off x="4160939" y="1371599"/>
            <a:ext cx="629174" cy="102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9993CF-F40F-4203-8D25-E2BB00EBB683}"/>
              </a:ext>
            </a:extLst>
          </p:cNvPr>
          <p:cNvSpPr txBox="1"/>
          <p:nvPr/>
        </p:nvSpPr>
        <p:spPr>
          <a:xfrm>
            <a:off x="1166070" y="943948"/>
            <a:ext cx="7147420" cy="338554"/>
          </a:xfrm>
          <a:prstGeom prst="rect">
            <a:avLst/>
          </a:prstGeom>
          <a:noFill/>
        </p:spPr>
        <p:txBody>
          <a:bodyPr wrap="square" rtlCol="0">
            <a:spAutoFit/>
          </a:bodyPr>
          <a:lstStyle/>
          <a:p>
            <a:r>
              <a:rPr lang="en-GB" sz="1600"/>
              <a:t>Go to Workers&gt;Working Time</a:t>
            </a:r>
          </a:p>
        </p:txBody>
      </p:sp>
      <p:sp>
        <p:nvSpPr>
          <p:cNvPr id="12" name="Slide Number Placeholder 11">
            <a:extLst>
              <a:ext uri="{FF2B5EF4-FFF2-40B4-BE49-F238E27FC236}">
                <a16:creationId xmlns:a16="http://schemas.microsoft.com/office/drawing/2014/main" id="{B30623BA-1997-4F3B-990C-010489AD0C5A}"/>
              </a:ext>
            </a:extLst>
          </p:cNvPr>
          <p:cNvSpPr>
            <a:spLocks noGrp="1"/>
          </p:cNvSpPr>
          <p:nvPr>
            <p:ph type="sldNum" sz="quarter" idx="12"/>
          </p:nvPr>
        </p:nvSpPr>
        <p:spPr/>
        <p:txBody>
          <a:bodyPr/>
          <a:lstStyle/>
          <a:p>
            <a:fld id="{6F0C9F74-ED7C-44EF-9CFC-67AAF3EFA2FB}" type="slidenum">
              <a:rPr lang="en-GB" smtClean="0"/>
              <a:t>177</a:t>
            </a:fld>
            <a:endParaRPr lang="en-GB"/>
          </a:p>
        </p:txBody>
      </p:sp>
    </p:spTree>
    <p:extLst>
      <p:ext uri="{BB962C8B-B14F-4D97-AF65-F5344CB8AC3E}">
        <p14:creationId xmlns:p14="http://schemas.microsoft.com/office/powerpoint/2010/main" val="17576612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1652631" y="3271706"/>
            <a:ext cx="964734" cy="2036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2637CC-5DFB-45DB-B1D1-ECABE030D7B2}"/>
              </a:ext>
            </a:extLst>
          </p:cNvPr>
          <p:cNvSpPr/>
          <p:nvPr/>
        </p:nvSpPr>
        <p:spPr>
          <a:xfrm>
            <a:off x="7768206" y="3233316"/>
            <a:ext cx="964734"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3358392" y="2885813"/>
            <a:ext cx="2027340" cy="33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0BA50A-98C3-4AC3-A753-083662E4D1BA}"/>
              </a:ext>
            </a:extLst>
          </p:cNvPr>
          <p:cNvCxnSpPr>
            <a:cxnSpLocks/>
          </p:cNvCxnSpPr>
          <p:nvPr/>
        </p:nvCxnSpPr>
        <p:spPr>
          <a:xfrm>
            <a:off x="3791824" y="1511919"/>
            <a:ext cx="0" cy="1264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71D21-13C4-483D-AFA2-ACA24953BED2}"/>
              </a:ext>
            </a:extLst>
          </p:cNvPr>
          <p:cNvCxnSpPr>
            <a:cxnSpLocks/>
          </p:cNvCxnSpPr>
          <p:nvPr/>
        </p:nvCxnSpPr>
        <p:spPr>
          <a:xfrm flipH="1">
            <a:off x="8620016" y="2281806"/>
            <a:ext cx="1253826" cy="1040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3C8E57-D4C2-4DE1-9104-1ED8F8AEBA32}"/>
              </a:ext>
            </a:extLst>
          </p:cNvPr>
          <p:cNvCxnSpPr>
            <a:cxnSpLocks/>
            <a:stCxn id="21" idx="1"/>
          </p:cNvCxnSpPr>
          <p:nvPr/>
        </p:nvCxnSpPr>
        <p:spPr>
          <a:xfrm flipH="1" flipV="1">
            <a:off x="2274652" y="3975259"/>
            <a:ext cx="1408115" cy="2024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67B848-5FFB-4F79-8FBF-E579E6AC42AE}"/>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17" name="TextBox 16">
            <a:extLst>
              <a:ext uri="{FF2B5EF4-FFF2-40B4-BE49-F238E27FC236}">
                <a16:creationId xmlns:a16="http://schemas.microsoft.com/office/drawing/2014/main" id="{E5FF643F-E3D2-40A8-AE2C-1B9B1D60D580}"/>
              </a:ext>
            </a:extLst>
          </p:cNvPr>
          <p:cNvSpPr txBox="1"/>
          <p:nvPr/>
        </p:nvSpPr>
        <p:spPr>
          <a:xfrm>
            <a:off x="2441196" y="946499"/>
            <a:ext cx="2374085" cy="584775"/>
          </a:xfrm>
          <a:prstGeom prst="rect">
            <a:avLst/>
          </a:prstGeom>
          <a:noFill/>
        </p:spPr>
        <p:txBody>
          <a:bodyPr wrap="square" rtlCol="0">
            <a:spAutoFit/>
          </a:bodyPr>
          <a:lstStyle/>
          <a:p>
            <a:pPr algn="ctr"/>
            <a:r>
              <a:rPr lang="en-GB" sz="1600"/>
              <a:t>You can type in the workers name and search</a:t>
            </a:r>
          </a:p>
        </p:txBody>
      </p:sp>
      <p:sp>
        <p:nvSpPr>
          <p:cNvPr id="20" name="TextBox 19">
            <a:extLst>
              <a:ext uri="{FF2B5EF4-FFF2-40B4-BE49-F238E27FC236}">
                <a16:creationId xmlns:a16="http://schemas.microsoft.com/office/drawing/2014/main" id="{EA5C0E0B-09C9-4FB4-9AB0-9869822267C8}"/>
              </a:ext>
            </a:extLst>
          </p:cNvPr>
          <p:cNvSpPr txBox="1"/>
          <p:nvPr/>
        </p:nvSpPr>
        <p:spPr>
          <a:xfrm>
            <a:off x="9769307" y="1946246"/>
            <a:ext cx="1698443" cy="584775"/>
          </a:xfrm>
          <a:prstGeom prst="rect">
            <a:avLst/>
          </a:prstGeom>
          <a:noFill/>
        </p:spPr>
        <p:txBody>
          <a:bodyPr wrap="square" rtlCol="0">
            <a:spAutoFit/>
          </a:bodyPr>
          <a:lstStyle/>
          <a:p>
            <a:pPr algn="ctr"/>
            <a:r>
              <a:rPr lang="en-GB" sz="1600"/>
              <a:t>You can view from 2 to 16 days</a:t>
            </a:r>
          </a:p>
        </p:txBody>
      </p:sp>
      <p:sp>
        <p:nvSpPr>
          <p:cNvPr id="21" name="TextBox 20">
            <a:extLst>
              <a:ext uri="{FF2B5EF4-FFF2-40B4-BE49-F238E27FC236}">
                <a16:creationId xmlns:a16="http://schemas.microsoft.com/office/drawing/2014/main" id="{911B4201-D684-49DB-97C4-9CB4F994E35F}"/>
              </a:ext>
            </a:extLst>
          </p:cNvPr>
          <p:cNvSpPr txBox="1"/>
          <p:nvPr/>
        </p:nvSpPr>
        <p:spPr>
          <a:xfrm>
            <a:off x="3682767" y="5830349"/>
            <a:ext cx="1971413" cy="338554"/>
          </a:xfrm>
          <a:prstGeom prst="rect">
            <a:avLst/>
          </a:prstGeom>
          <a:noFill/>
        </p:spPr>
        <p:txBody>
          <a:bodyPr wrap="square" rtlCol="0">
            <a:spAutoFit/>
          </a:bodyPr>
          <a:lstStyle/>
          <a:p>
            <a:r>
              <a:rPr lang="en-GB" sz="1600"/>
              <a:t>Workers Names</a:t>
            </a:r>
          </a:p>
        </p:txBody>
      </p:sp>
      <p:sp>
        <p:nvSpPr>
          <p:cNvPr id="11" name="Slide Number Placeholder 10">
            <a:extLst>
              <a:ext uri="{FF2B5EF4-FFF2-40B4-BE49-F238E27FC236}">
                <a16:creationId xmlns:a16="http://schemas.microsoft.com/office/drawing/2014/main" id="{13E25F57-7DF3-4760-A81B-326F9264AC67}"/>
              </a:ext>
            </a:extLst>
          </p:cNvPr>
          <p:cNvSpPr>
            <a:spLocks noGrp="1"/>
          </p:cNvSpPr>
          <p:nvPr>
            <p:ph type="sldNum" sz="quarter" idx="12"/>
          </p:nvPr>
        </p:nvSpPr>
        <p:spPr/>
        <p:txBody>
          <a:bodyPr/>
          <a:lstStyle/>
          <a:p>
            <a:fld id="{6F0C9F74-ED7C-44EF-9CFC-67AAF3EFA2FB}" type="slidenum">
              <a:rPr lang="en-GB" smtClean="0"/>
              <a:t>178</a:t>
            </a:fld>
            <a:endParaRPr lang="en-GB"/>
          </a:p>
        </p:txBody>
      </p:sp>
    </p:spTree>
    <p:extLst>
      <p:ext uri="{BB962C8B-B14F-4D97-AF65-F5344CB8AC3E}">
        <p14:creationId xmlns:p14="http://schemas.microsoft.com/office/powerpoint/2010/main" val="7288645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2634142" y="3233316"/>
            <a:ext cx="5142451"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974F655-066B-4FDF-8322-A2312AE39D80}"/>
              </a:ext>
            </a:extLst>
          </p:cNvPr>
          <p:cNvSpPr/>
          <p:nvPr/>
        </p:nvSpPr>
        <p:spPr>
          <a:xfrm>
            <a:off x="2711042" y="2147582"/>
            <a:ext cx="1911292" cy="511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7776594" y="3543707"/>
            <a:ext cx="944624" cy="1787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CD9EDE-5F93-4C74-BBA1-B3262F179641}"/>
              </a:ext>
            </a:extLst>
          </p:cNvPr>
          <p:cNvSpPr/>
          <p:nvPr/>
        </p:nvSpPr>
        <p:spPr>
          <a:xfrm>
            <a:off x="2634143" y="3976382"/>
            <a:ext cx="419450" cy="243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8659082-538B-4A94-A960-38A4B6E5383F}"/>
              </a:ext>
            </a:extLst>
          </p:cNvPr>
          <p:cNvCxnSpPr>
            <a:cxnSpLocks/>
            <a:stCxn id="24" idx="3"/>
          </p:cNvCxnSpPr>
          <p:nvPr/>
        </p:nvCxnSpPr>
        <p:spPr>
          <a:xfrm flipV="1">
            <a:off x="1279486" y="3429000"/>
            <a:ext cx="1431556" cy="372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ED85A2-C872-478A-9720-02DEFBB2272A}"/>
              </a:ext>
            </a:extLst>
          </p:cNvPr>
          <p:cNvCxnSpPr>
            <a:cxnSpLocks/>
          </p:cNvCxnSpPr>
          <p:nvPr/>
        </p:nvCxnSpPr>
        <p:spPr>
          <a:xfrm flipV="1">
            <a:off x="2771163" y="4279301"/>
            <a:ext cx="0" cy="1903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356107-A34C-4B25-9A85-CAE2A27F33AF}"/>
              </a:ext>
            </a:extLst>
          </p:cNvPr>
          <p:cNvCxnSpPr>
            <a:cxnSpLocks/>
          </p:cNvCxnSpPr>
          <p:nvPr/>
        </p:nvCxnSpPr>
        <p:spPr>
          <a:xfrm flipH="1">
            <a:off x="8502242" y="3632433"/>
            <a:ext cx="1421934" cy="343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25BF59-7180-4A3A-8A54-B4598D19B470}"/>
              </a:ext>
            </a:extLst>
          </p:cNvPr>
          <p:cNvCxnSpPr>
            <a:cxnSpLocks/>
          </p:cNvCxnSpPr>
          <p:nvPr/>
        </p:nvCxnSpPr>
        <p:spPr>
          <a:xfrm flipH="1">
            <a:off x="3924113" y="988699"/>
            <a:ext cx="1201560" cy="1102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A0A306-AF09-46AD-880B-41FC56C7C0C7}"/>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20" name="TextBox 19">
            <a:extLst>
              <a:ext uri="{FF2B5EF4-FFF2-40B4-BE49-F238E27FC236}">
                <a16:creationId xmlns:a16="http://schemas.microsoft.com/office/drawing/2014/main" id="{26A477B9-1F13-4C59-8CEC-6FB138ACC1DF}"/>
              </a:ext>
            </a:extLst>
          </p:cNvPr>
          <p:cNvSpPr txBox="1"/>
          <p:nvPr/>
        </p:nvSpPr>
        <p:spPr>
          <a:xfrm>
            <a:off x="9446866" y="3086662"/>
            <a:ext cx="2004316" cy="830997"/>
          </a:xfrm>
          <a:prstGeom prst="rect">
            <a:avLst/>
          </a:prstGeom>
          <a:noFill/>
        </p:spPr>
        <p:txBody>
          <a:bodyPr wrap="square" rtlCol="0">
            <a:spAutoFit/>
          </a:bodyPr>
          <a:lstStyle/>
          <a:p>
            <a:pPr algn="ctr"/>
            <a:r>
              <a:rPr lang="en-GB" sz="1600"/>
              <a:t>Total hours for the days you have showing</a:t>
            </a:r>
          </a:p>
        </p:txBody>
      </p:sp>
      <p:sp>
        <p:nvSpPr>
          <p:cNvPr id="22" name="TextBox 21">
            <a:extLst>
              <a:ext uri="{FF2B5EF4-FFF2-40B4-BE49-F238E27FC236}">
                <a16:creationId xmlns:a16="http://schemas.microsoft.com/office/drawing/2014/main" id="{4A1ABCBA-7FC9-4EDC-9E28-A9E2EC791A32}"/>
              </a:ext>
            </a:extLst>
          </p:cNvPr>
          <p:cNvSpPr txBox="1"/>
          <p:nvPr/>
        </p:nvSpPr>
        <p:spPr>
          <a:xfrm>
            <a:off x="3053593" y="5985199"/>
            <a:ext cx="1154879" cy="584775"/>
          </a:xfrm>
          <a:prstGeom prst="rect">
            <a:avLst/>
          </a:prstGeom>
          <a:noFill/>
        </p:spPr>
        <p:txBody>
          <a:bodyPr wrap="square" rtlCol="0">
            <a:spAutoFit/>
          </a:bodyPr>
          <a:lstStyle/>
          <a:p>
            <a:pPr algn="ctr"/>
            <a:r>
              <a:rPr lang="en-GB" sz="1600"/>
              <a:t>Hours for the day</a:t>
            </a:r>
          </a:p>
        </p:txBody>
      </p:sp>
      <p:sp>
        <p:nvSpPr>
          <p:cNvPr id="23" name="TextBox 22">
            <a:extLst>
              <a:ext uri="{FF2B5EF4-FFF2-40B4-BE49-F238E27FC236}">
                <a16:creationId xmlns:a16="http://schemas.microsoft.com/office/drawing/2014/main" id="{4A8DE2DE-703C-4D7B-9A27-7D37FCCCE46A}"/>
              </a:ext>
            </a:extLst>
          </p:cNvPr>
          <p:cNvSpPr txBox="1"/>
          <p:nvPr/>
        </p:nvSpPr>
        <p:spPr>
          <a:xfrm>
            <a:off x="5226341" y="929060"/>
            <a:ext cx="1468074" cy="584775"/>
          </a:xfrm>
          <a:prstGeom prst="rect">
            <a:avLst/>
          </a:prstGeom>
          <a:noFill/>
        </p:spPr>
        <p:txBody>
          <a:bodyPr wrap="square" rtlCol="0">
            <a:spAutoFit/>
          </a:bodyPr>
          <a:lstStyle/>
          <a:p>
            <a:pPr algn="ctr"/>
            <a:r>
              <a:rPr lang="en-GB" sz="1600"/>
              <a:t>Find Your Client</a:t>
            </a:r>
          </a:p>
        </p:txBody>
      </p:sp>
      <p:sp>
        <p:nvSpPr>
          <p:cNvPr id="24" name="TextBox 23">
            <a:extLst>
              <a:ext uri="{FF2B5EF4-FFF2-40B4-BE49-F238E27FC236}">
                <a16:creationId xmlns:a16="http://schemas.microsoft.com/office/drawing/2014/main" id="{769D1A34-C69A-4374-AC14-101468A5CB88}"/>
              </a:ext>
            </a:extLst>
          </p:cNvPr>
          <p:cNvSpPr txBox="1"/>
          <p:nvPr/>
        </p:nvSpPr>
        <p:spPr>
          <a:xfrm>
            <a:off x="125464" y="3632433"/>
            <a:ext cx="1154022" cy="338554"/>
          </a:xfrm>
          <a:prstGeom prst="rect">
            <a:avLst/>
          </a:prstGeom>
          <a:noFill/>
        </p:spPr>
        <p:txBody>
          <a:bodyPr wrap="square" rtlCol="0">
            <a:spAutoFit/>
          </a:bodyPr>
          <a:lstStyle/>
          <a:p>
            <a:r>
              <a:rPr lang="en-GB" sz="1600"/>
              <a:t>Days/Dates</a:t>
            </a:r>
          </a:p>
        </p:txBody>
      </p:sp>
      <p:sp>
        <p:nvSpPr>
          <p:cNvPr id="12" name="Slide Number Placeholder 11">
            <a:extLst>
              <a:ext uri="{FF2B5EF4-FFF2-40B4-BE49-F238E27FC236}">
                <a16:creationId xmlns:a16="http://schemas.microsoft.com/office/drawing/2014/main" id="{55EED1E9-0B65-4A31-9999-DA330FF6AE45}"/>
              </a:ext>
            </a:extLst>
          </p:cNvPr>
          <p:cNvSpPr>
            <a:spLocks noGrp="1"/>
          </p:cNvSpPr>
          <p:nvPr>
            <p:ph type="sldNum" sz="quarter" idx="12"/>
          </p:nvPr>
        </p:nvSpPr>
        <p:spPr/>
        <p:txBody>
          <a:bodyPr/>
          <a:lstStyle/>
          <a:p>
            <a:fld id="{6F0C9F74-ED7C-44EF-9CFC-67AAF3EFA2FB}" type="slidenum">
              <a:rPr lang="en-GB" smtClean="0"/>
              <a:t>179</a:t>
            </a:fld>
            <a:endParaRPr lang="en-GB"/>
          </a:p>
        </p:txBody>
      </p:sp>
    </p:spTree>
    <p:extLst>
      <p:ext uri="{BB962C8B-B14F-4D97-AF65-F5344CB8AC3E}">
        <p14:creationId xmlns:p14="http://schemas.microsoft.com/office/powerpoint/2010/main" val="393385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86488AC-A3D3-496E-998B-39DC16A37EB2}"/>
              </a:ext>
            </a:extLst>
          </p:cNvPr>
          <p:cNvPicPr>
            <a:picLocks noChangeAspect="1"/>
          </p:cNvPicPr>
          <p:nvPr/>
        </p:nvPicPr>
        <p:blipFill>
          <a:blip r:embed="rId2"/>
          <a:stretch>
            <a:fillRect/>
          </a:stretch>
        </p:blipFill>
        <p:spPr>
          <a:xfrm>
            <a:off x="636538" y="2129866"/>
            <a:ext cx="8964662" cy="3566084"/>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Find Job Cards For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Select the site for the ‘Job Cards’ you want to view using the dropdown box. </a:t>
            </a:r>
          </a:p>
        </p:txBody>
      </p:sp>
      <p:sp>
        <p:nvSpPr>
          <p:cNvPr id="12" name="Rectangle 11">
            <a:extLst>
              <a:ext uri="{FF2B5EF4-FFF2-40B4-BE49-F238E27FC236}">
                <a16:creationId xmlns:a16="http://schemas.microsoft.com/office/drawing/2014/main" id="{CC7FE7E5-9E10-4413-9820-418C13C2208E}"/>
              </a:ext>
            </a:extLst>
          </p:cNvPr>
          <p:cNvSpPr/>
          <p:nvPr/>
        </p:nvSpPr>
        <p:spPr>
          <a:xfrm>
            <a:off x="2680746" y="2854780"/>
            <a:ext cx="541297"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222043" y="1857073"/>
            <a:ext cx="930857" cy="920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7060E58-2B77-4C17-BA67-96113AF69350}"/>
              </a:ext>
            </a:extLst>
          </p:cNvPr>
          <p:cNvPicPr>
            <a:picLocks noChangeAspect="1"/>
          </p:cNvPicPr>
          <p:nvPr/>
        </p:nvPicPr>
        <p:blipFill>
          <a:blip r:embed="rId3"/>
          <a:stretch>
            <a:fillRect/>
          </a:stretch>
        </p:blipFill>
        <p:spPr>
          <a:xfrm>
            <a:off x="1372512" y="3269730"/>
            <a:ext cx="2266950" cy="2348642"/>
          </a:xfrm>
          <a:prstGeom prst="rect">
            <a:avLst/>
          </a:prstGeom>
        </p:spPr>
      </p:pic>
      <p:sp>
        <p:nvSpPr>
          <p:cNvPr id="18" name="Rectangle 17">
            <a:extLst>
              <a:ext uri="{FF2B5EF4-FFF2-40B4-BE49-F238E27FC236}">
                <a16:creationId xmlns:a16="http://schemas.microsoft.com/office/drawing/2014/main" id="{933EE607-E845-4B91-AECC-CA8D152EE57F}"/>
              </a:ext>
            </a:extLst>
          </p:cNvPr>
          <p:cNvSpPr/>
          <p:nvPr/>
        </p:nvSpPr>
        <p:spPr>
          <a:xfrm>
            <a:off x="1372512" y="3269729"/>
            <a:ext cx="2266950" cy="23486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89E1B46D-FD1B-49FC-947B-1A2CC344D0D2}"/>
              </a:ext>
            </a:extLst>
          </p:cNvPr>
          <p:cNvCxnSpPr>
            <a:cxnSpLocks/>
          </p:cNvCxnSpPr>
          <p:nvPr/>
        </p:nvCxnSpPr>
        <p:spPr>
          <a:xfrm flipH="1">
            <a:off x="3009900" y="1857073"/>
            <a:ext cx="1143000" cy="165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1A5EFDE-76AD-4517-96A2-19039037A665}"/>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19054251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AGENCY WORKER REGULATION</a:t>
            </a:r>
          </a:p>
          <a:p>
            <a:endParaRPr lang="en-GB" sz="4800"/>
          </a:p>
        </p:txBody>
      </p:sp>
      <p:sp>
        <p:nvSpPr>
          <p:cNvPr id="10" name="Slide Number Placeholder 9">
            <a:extLst>
              <a:ext uri="{FF2B5EF4-FFF2-40B4-BE49-F238E27FC236}">
                <a16:creationId xmlns:a16="http://schemas.microsoft.com/office/drawing/2014/main" id="{4355494A-F567-478E-A3F8-55EAF7B5DB61}"/>
              </a:ext>
            </a:extLst>
          </p:cNvPr>
          <p:cNvSpPr>
            <a:spLocks noGrp="1"/>
          </p:cNvSpPr>
          <p:nvPr>
            <p:ph type="sldNum" sz="quarter" idx="12"/>
          </p:nvPr>
        </p:nvSpPr>
        <p:spPr/>
        <p:txBody>
          <a:bodyPr/>
          <a:lstStyle/>
          <a:p>
            <a:fld id="{6F0C9F74-ED7C-44EF-9CFC-67AAF3EFA2FB}" type="slidenum">
              <a:rPr lang="en-GB" smtClean="0"/>
              <a:t>180</a:t>
            </a:fld>
            <a:endParaRPr lang="en-GB"/>
          </a:p>
        </p:txBody>
      </p:sp>
    </p:spTree>
    <p:extLst>
      <p:ext uri="{BB962C8B-B14F-4D97-AF65-F5344CB8AC3E}">
        <p14:creationId xmlns:p14="http://schemas.microsoft.com/office/powerpoint/2010/main" val="15300510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75537"/>
            <a:ext cx="9131300" cy="458787"/>
          </a:xfrm>
        </p:spPr>
        <p:txBody>
          <a:bodyPr/>
          <a:lstStyle/>
          <a:p>
            <a:pPr>
              <a:buClr>
                <a:srgbClr val="B8C617"/>
              </a:buClr>
            </a:pPr>
            <a:r>
              <a:rPr lang="en-US" sz="2800" b="1">
                <a:solidFill>
                  <a:srgbClr val="92D050"/>
                </a:solidFill>
                <a:latin typeface="+mn-lt"/>
              </a:rPr>
              <a:t>Where To Go To Find Agency Worker Regulations?</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642962"/>
            <a:ext cx="8709821" cy="396969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0995" y="1079420"/>
            <a:ext cx="3894790" cy="338554"/>
          </a:xfrm>
          <a:prstGeom prst="rect">
            <a:avLst/>
          </a:prstGeom>
        </p:spPr>
        <p:txBody>
          <a:bodyPr wrap="square" lIns="91440" tIns="45720" rIns="91440" bIns="45720" anchor="t">
            <a:spAutoFit/>
          </a:bodyPr>
          <a:lstStyle/>
          <a:p>
            <a:r>
              <a:rPr lang="en-GB" sz="1600"/>
              <a:t>Go to Workers &gt; Agency worker regulations.</a:t>
            </a:r>
          </a:p>
        </p:txBody>
      </p:sp>
      <p:pic>
        <p:nvPicPr>
          <p:cNvPr id="3" name="Picture 2">
            <a:extLst>
              <a:ext uri="{FF2B5EF4-FFF2-40B4-BE49-F238E27FC236}">
                <a16:creationId xmlns:a16="http://schemas.microsoft.com/office/drawing/2014/main" id="{E0CCE569-4055-4EC3-AFE3-5C18892EB921}"/>
              </a:ext>
            </a:extLst>
          </p:cNvPr>
          <p:cNvPicPr>
            <a:picLocks noChangeAspect="1"/>
          </p:cNvPicPr>
          <p:nvPr/>
        </p:nvPicPr>
        <p:blipFill rotWithShape="1">
          <a:blip r:embed="rId3"/>
          <a:srcRect l="61996" t="7248" r="11349" b="42599"/>
          <a:stretch/>
        </p:blipFill>
        <p:spPr>
          <a:xfrm>
            <a:off x="727519" y="1719225"/>
            <a:ext cx="8556771" cy="3749878"/>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2705493" y="1508289"/>
            <a:ext cx="1707116" cy="338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EEF59A-47A2-4E23-910A-36C959AD1F1C}"/>
              </a:ext>
            </a:extLst>
          </p:cNvPr>
          <p:cNvCxnSpPr>
            <a:cxnSpLocks/>
          </p:cNvCxnSpPr>
          <p:nvPr/>
        </p:nvCxnSpPr>
        <p:spPr>
          <a:xfrm>
            <a:off x="2705493" y="1508289"/>
            <a:ext cx="1873019" cy="1192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2C387C3-0639-4FBE-94FD-A460B05C783F}"/>
              </a:ext>
            </a:extLst>
          </p:cNvPr>
          <p:cNvSpPr/>
          <p:nvPr/>
        </p:nvSpPr>
        <p:spPr>
          <a:xfrm flipH="1">
            <a:off x="4655038" y="1744911"/>
            <a:ext cx="562913" cy="339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4655038" y="2532614"/>
            <a:ext cx="2098100" cy="2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3421FE19-AFC1-4B6F-8463-92B194EA7382}"/>
              </a:ext>
            </a:extLst>
          </p:cNvPr>
          <p:cNvSpPr>
            <a:spLocks noGrp="1"/>
          </p:cNvSpPr>
          <p:nvPr>
            <p:ph type="sldNum" sz="quarter" idx="12"/>
          </p:nvPr>
        </p:nvSpPr>
        <p:spPr/>
        <p:txBody>
          <a:bodyPr/>
          <a:lstStyle/>
          <a:p>
            <a:fld id="{6F0C9F74-ED7C-44EF-9CFC-67AAF3EFA2FB}" type="slidenum">
              <a:rPr lang="en-GB" smtClean="0"/>
              <a:t>181</a:t>
            </a:fld>
            <a:endParaRPr lang="en-GB"/>
          </a:p>
        </p:txBody>
      </p:sp>
    </p:spTree>
    <p:extLst>
      <p:ext uri="{BB962C8B-B14F-4D97-AF65-F5344CB8AC3E}">
        <p14:creationId xmlns:p14="http://schemas.microsoft.com/office/powerpoint/2010/main" val="2183831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21783" y="381306"/>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930364" y="2743199"/>
            <a:ext cx="7849626" cy="347374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61532" y="1402092"/>
            <a:ext cx="7785994" cy="584775"/>
          </a:xfrm>
          <a:prstGeom prst="rect">
            <a:avLst/>
          </a:prstGeom>
        </p:spPr>
        <p:txBody>
          <a:bodyPr wrap="square" lIns="91440" tIns="45720" rIns="91440" bIns="45720" anchor="t">
            <a:spAutoFit/>
          </a:bodyPr>
          <a:lstStyle/>
          <a:p>
            <a:r>
              <a:rPr lang="en-GB" sz="1600"/>
              <a:t>At the top of the page, you will see a colour chart, which gives you the reason for the colour. You can also download a CSV report from here.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603"/>
          <a:stretch/>
        </p:blipFill>
        <p:spPr>
          <a:xfrm>
            <a:off x="1050016" y="2882613"/>
            <a:ext cx="7610321" cy="3221232"/>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7496894" y="3755340"/>
            <a:ext cx="105063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785811" y="2908311"/>
            <a:ext cx="4434361" cy="733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6979640" y="1895476"/>
            <a:ext cx="938875" cy="1859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85D376-11B8-4EBC-A5ED-80317B06BD0E}"/>
              </a:ext>
            </a:extLst>
          </p:cNvPr>
          <p:cNvCxnSpPr>
            <a:cxnSpLocks/>
          </p:cNvCxnSpPr>
          <p:nvPr/>
        </p:nvCxnSpPr>
        <p:spPr>
          <a:xfrm flipH="1">
            <a:off x="6663179" y="1895476"/>
            <a:ext cx="316461" cy="98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B01290A-BC25-40A0-B651-7032976F87DB}"/>
              </a:ext>
            </a:extLst>
          </p:cNvPr>
          <p:cNvSpPr>
            <a:spLocks noGrp="1"/>
          </p:cNvSpPr>
          <p:nvPr>
            <p:ph type="sldNum" sz="quarter" idx="12"/>
          </p:nvPr>
        </p:nvSpPr>
        <p:spPr/>
        <p:txBody>
          <a:bodyPr/>
          <a:lstStyle/>
          <a:p>
            <a:fld id="{6F0C9F74-ED7C-44EF-9CFC-67AAF3EFA2FB}" type="slidenum">
              <a:rPr lang="en-GB" smtClean="0"/>
              <a:t>182</a:t>
            </a:fld>
            <a:endParaRPr lang="en-GB"/>
          </a:p>
        </p:txBody>
      </p:sp>
    </p:spTree>
    <p:extLst>
      <p:ext uri="{BB962C8B-B14F-4D97-AF65-F5344CB8AC3E}">
        <p14:creationId xmlns:p14="http://schemas.microsoft.com/office/powerpoint/2010/main" val="15669335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54903" y="397464"/>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1237813" y="2877423"/>
            <a:ext cx="7849626" cy="348273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49584" y="1152034"/>
            <a:ext cx="8826081" cy="584775"/>
          </a:xfrm>
          <a:prstGeom prst="rect">
            <a:avLst/>
          </a:prstGeom>
        </p:spPr>
        <p:txBody>
          <a:bodyPr wrap="square" lIns="91440" tIns="45720" rIns="91440" bIns="45720" anchor="t">
            <a:spAutoFit/>
          </a:bodyPr>
          <a:lstStyle/>
          <a:p>
            <a:r>
              <a:rPr lang="en-GB" sz="1600"/>
              <a:t>As we go from left to right you have 2 tick boxes where you can hide inactive or hide qualified. You can add the week you want to view, organisation and site.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455"/>
          <a:stretch/>
        </p:blipFill>
        <p:spPr>
          <a:xfrm>
            <a:off x="1357465" y="3020037"/>
            <a:ext cx="7610321" cy="3227028"/>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3493087" y="4379100"/>
            <a:ext cx="880949"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453135" y="4383464"/>
            <a:ext cx="1554015" cy="47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4445349" y="4384162"/>
            <a:ext cx="171735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6282353" y="4379100"/>
            <a:ext cx="1792767"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F41DFE7-4B18-4D50-9D70-1826D6AC9E40}"/>
              </a:ext>
            </a:extLst>
          </p:cNvPr>
          <p:cNvCxnSpPr>
            <a:cxnSpLocks/>
          </p:cNvCxnSpPr>
          <p:nvPr/>
        </p:nvCxnSpPr>
        <p:spPr>
          <a:xfrm flipH="1">
            <a:off x="4179319" y="2213727"/>
            <a:ext cx="247177"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2309567" y="2213727"/>
            <a:ext cx="2116929"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1FD28A-69A1-4E70-B919-92B50A949FF9}"/>
              </a:ext>
            </a:extLst>
          </p:cNvPr>
          <p:cNvCxnSpPr>
            <a:cxnSpLocks/>
          </p:cNvCxnSpPr>
          <p:nvPr/>
        </p:nvCxnSpPr>
        <p:spPr>
          <a:xfrm>
            <a:off x="4426496" y="2213727"/>
            <a:ext cx="952102"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DA05FC-EB72-4168-BE86-39F6F0EAA5D9}"/>
              </a:ext>
            </a:extLst>
          </p:cNvPr>
          <p:cNvCxnSpPr>
            <a:cxnSpLocks/>
          </p:cNvCxnSpPr>
          <p:nvPr/>
        </p:nvCxnSpPr>
        <p:spPr>
          <a:xfrm>
            <a:off x="4426496" y="2213727"/>
            <a:ext cx="2386908" cy="19778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8269882-8548-4701-A4E8-ADF9A635AEAD}"/>
              </a:ext>
            </a:extLst>
          </p:cNvPr>
          <p:cNvSpPr>
            <a:spLocks noGrp="1"/>
          </p:cNvSpPr>
          <p:nvPr>
            <p:ph type="sldNum" sz="quarter" idx="12"/>
          </p:nvPr>
        </p:nvSpPr>
        <p:spPr/>
        <p:txBody>
          <a:bodyPr/>
          <a:lstStyle/>
          <a:p>
            <a:fld id="{6F0C9F74-ED7C-44EF-9CFC-67AAF3EFA2FB}" type="slidenum">
              <a:rPr lang="en-GB" smtClean="0"/>
              <a:t>183</a:t>
            </a:fld>
            <a:endParaRPr lang="en-GB"/>
          </a:p>
        </p:txBody>
      </p:sp>
    </p:spTree>
    <p:extLst>
      <p:ext uri="{BB962C8B-B14F-4D97-AF65-F5344CB8AC3E}">
        <p14:creationId xmlns:p14="http://schemas.microsoft.com/office/powerpoint/2010/main" val="27939647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72377"/>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05637"/>
            <a:ext cx="8682730" cy="355512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13981" y="829958"/>
            <a:ext cx="8992627" cy="584775"/>
          </a:xfrm>
          <a:prstGeom prst="rect">
            <a:avLst/>
          </a:prstGeom>
        </p:spPr>
        <p:txBody>
          <a:bodyPr wrap="square" lIns="91440" tIns="45720" rIns="91440" bIns="45720" anchor="t">
            <a:spAutoFit/>
          </a:bodyPr>
          <a:lstStyle/>
          <a:p>
            <a:r>
              <a:rPr lang="en-GB" sz="1600"/>
              <a:t>Next you can search for a worker, and you can also view the weeks of employment. The tab at the side will move you back or forward a week.</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248"/>
          <a:stretch/>
        </p:blipFill>
        <p:spPr>
          <a:xfrm>
            <a:off x="944134" y="2273417"/>
            <a:ext cx="8435536" cy="3274246"/>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44376" y="4147794"/>
            <a:ext cx="1067228"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8587818" y="3672089"/>
            <a:ext cx="518476"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2318768" y="4213782"/>
            <a:ext cx="6787525" cy="367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6FC1C54-B294-492F-BBCB-3D891F518D25}"/>
              </a:ext>
            </a:extLst>
          </p:cNvPr>
          <p:cNvCxnSpPr>
            <a:cxnSpLocks/>
          </p:cNvCxnSpPr>
          <p:nvPr/>
        </p:nvCxnSpPr>
        <p:spPr>
          <a:xfrm>
            <a:off x="5128453" y="1182959"/>
            <a:ext cx="3459365" cy="2489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AA5D5D-4A45-4E79-8DD8-973BD20BDAA9}"/>
              </a:ext>
            </a:extLst>
          </p:cNvPr>
          <p:cNvCxnSpPr>
            <a:cxnSpLocks/>
          </p:cNvCxnSpPr>
          <p:nvPr/>
        </p:nvCxnSpPr>
        <p:spPr>
          <a:xfrm flipH="1">
            <a:off x="5147577" y="1204653"/>
            <a:ext cx="1" cy="2950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5FCEDD-7026-424A-B0F8-7FE2AEF57357}"/>
              </a:ext>
            </a:extLst>
          </p:cNvPr>
          <p:cNvCxnSpPr>
            <a:cxnSpLocks/>
          </p:cNvCxnSpPr>
          <p:nvPr/>
        </p:nvCxnSpPr>
        <p:spPr>
          <a:xfrm flipH="1">
            <a:off x="1659118" y="1197241"/>
            <a:ext cx="3469335" cy="32899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BE397E-043F-474E-BE2A-F0AA671C8348}"/>
              </a:ext>
            </a:extLst>
          </p:cNvPr>
          <p:cNvSpPr>
            <a:spLocks noGrp="1"/>
          </p:cNvSpPr>
          <p:nvPr>
            <p:ph type="sldNum" sz="quarter" idx="12"/>
          </p:nvPr>
        </p:nvSpPr>
        <p:spPr/>
        <p:txBody>
          <a:bodyPr/>
          <a:lstStyle/>
          <a:p>
            <a:fld id="{6F0C9F74-ED7C-44EF-9CFC-67AAF3EFA2FB}" type="slidenum">
              <a:rPr lang="en-GB" smtClean="0"/>
              <a:t>184</a:t>
            </a:fld>
            <a:endParaRPr lang="en-GB"/>
          </a:p>
        </p:txBody>
      </p:sp>
    </p:spTree>
    <p:extLst>
      <p:ext uri="{BB962C8B-B14F-4D97-AF65-F5344CB8AC3E}">
        <p14:creationId xmlns:p14="http://schemas.microsoft.com/office/powerpoint/2010/main" val="42892222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64302"/>
            <a:ext cx="9131300" cy="458787"/>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39192"/>
            <a:ext cx="6595860" cy="352156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83184" y="857534"/>
            <a:ext cx="8662687" cy="584775"/>
          </a:xfrm>
          <a:prstGeom prst="rect">
            <a:avLst/>
          </a:prstGeom>
        </p:spPr>
        <p:txBody>
          <a:bodyPr wrap="square" lIns="91440" tIns="45720" rIns="91440" bIns="45720" anchor="t">
            <a:spAutoFit/>
          </a:bodyPr>
          <a:lstStyle/>
          <a:p>
            <a:r>
              <a:rPr lang="en-GB" sz="1600"/>
              <a:t>Here you can use the arrow up (A-Z) or down (Z-A). 'ES' will show your employed status workers and 'Cur' is current qualified workers.</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462"/>
          <a:stretch/>
        </p:blipFill>
        <p:spPr>
          <a:xfrm>
            <a:off x="944134" y="2281805"/>
            <a:ext cx="6334807" cy="3265857"/>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2149312"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34531"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1941922" y="4199293"/>
            <a:ext cx="20739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1839533" y="1536354"/>
            <a:ext cx="517170" cy="2609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ACB439-A63F-47B8-B3FA-66960460E3DD}"/>
              </a:ext>
            </a:extLst>
          </p:cNvPr>
          <p:cNvCxnSpPr>
            <a:cxnSpLocks/>
          </p:cNvCxnSpPr>
          <p:nvPr/>
        </p:nvCxnSpPr>
        <p:spPr>
          <a:xfrm flipH="1">
            <a:off x="2058453" y="1450968"/>
            <a:ext cx="298250" cy="2694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4A71232-72EA-4B5D-8214-6A11AD4CEC56}"/>
              </a:ext>
            </a:extLst>
          </p:cNvPr>
          <p:cNvCxnSpPr>
            <a:cxnSpLocks/>
          </p:cNvCxnSpPr>
          <p:nvPr/>
        </p:nvCxnSpPr>
        <p:spPr>
          <a:xfrm flipH="1">
            <a:off x="2287306" y="1519857"/>
            <a:ext cx="69397" cy="2646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58EA9BA-D7D8-450B-A812-099137070298}"/>
              </a:ext>
            </a:extLst>
          </p:cNvPr>
          <p:cNvSpPr>
            <a:spLocks noGrp="1"/>
          </p:cNvSpPr>
          <p:nvPr>
            <p:ph type="sldNum" sz="quarter" idx="12"/>
          </p:nvPr>
        </p:nvSpPr>
        <p:spPr/>
        <p:txBody>
          <a:bodyPr/>
          <a:lstStyle/>
          <a:p>
            <a:fld id="{6F0C9F74-ED7C-44EF-9CFC-67AAF3EFA2FB}" type="slidenum">
              <a:rPr lang="en-GB" smtClean="0"/>
              <a:t>185</a:t>
            </a:fld>
            <a:endParaRPr lang="en-GB"/>
          </a:p>
        </p:txBody>
      </p:sp>
    </p:spTree>
    <p:extLst>
      <p:ext uri="{BB962C8B-B14F-4D97-AF65-F5344CB8AC3E}">
        <p14:creationId xmlns:p14="http://schemas.microsoft.com/office/powerpoint/2010/main" val="40100916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53953"/>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853127"/>
            <a:ext cx="7452770" cy="44911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294406" y="2958726"/>
            <a:ext cx="1530530" cy="1569660"/>
          </a:xfrm>
          <a:prstGeom prst="rect">
            <a:avLst/>
          </a:prstGeom>
        </p:spPr>
        <p:txBody>
          <a:bodyPr wrap="square" lIns="91440" tIns="45720" rIns="91440" bIns="45720" anchor="t">
            <a:spAutoFit/>
          </a:bodyPr>
          <a:lstStyle/>
          <a:p>
            <a:pPr algn="ctr"/>
            <a:r>
              <a:rPr lang="en-GB" sz="1600"/>
              <a:t>The salmon pink shows when their clock would reset if they didn’t work.</a:t>
            </a:r>
          </a:p>
        </p:txBody>
      </p:sp>
      <p:sp>
        <p:nvSpPr>
          <p:cNvPr id="11" name="Rectangle 10">
            <a:extLst>
              <a:ext uri="{FF2B5EF4-FFF2-40B4-BE49-F238E27FC236}">
                <a16:creationId xmlns:a16="http://schemas.microsoft.com/office/drawing/2014/main" id="{04187DF5-8E24-4922-896F-F019D54A76A8}"/>
              </a:ext>
            </a:extLst>
          </p:cNvPr>
          <p:cNvSpPr/>
          <p:nvPr/>
        </p:nvSpPr>
        <p:spPr>
          <a:xfrm>
            <a:off x="3313521" y="1998466"/>
            <a:ext cx="4164582" cy="278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18A22DC-178A-41C5-8C02-A728898421BA}"/>
              </a:ext>
            </a:extLst>
          </p:cNvPr>
          <p:cNvPicPr>
            <a:picLocks noChangeAspect="1"/>
          </p:cNvPicPr>
          <p:nvPr/>
        </p:nvPicPr>
        <p:blipFill rotWithShape="1">
          <a:blip r:embed="rId3"/>
          <a:srcRect t="9491"/>
          <a:stretch/>
        </p:blipFill>
        <p:spPr>
          <a:xfrm>
            <a:off x="790670" y="1998466"/>
            <a:ext cx="7224386" cy="4228121"/>
          </a:xfrm>
          <a:prstGeom prst="rect">
            <a:avLst/>
          </a:prstGeom>
        </p:spPr>
      </p:pic>
      <p:sp>
        <p:nvSpPr>
          <p:cNvPr id="4" name="Rectangle 3">
            <a:extLst>
              <a:ext uri="{FF2B5EF4-FFF2-40B4-BE49-F238E27FC236}">
                <a16:creationId xmlns:a16="http://schemas.microsoft.com/office/drawing/2014/main" id="{B03B5763-4B97-4915-A6B5-544F2FF75BEE}"/>
              </a:ext>
            </a:extLst>
          </p:cNvPr>
          <p:cNvSpPr/>
          <p:nvPr/>
        </p:nvSpPr>
        <p:spPr>
          <a:xfrm>
            <a:off x="1127464" y="3511677"/>
            <a:ext cx="659876" cy="2714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3313521" y="1344461"/>
            <a:ext cx="0" cy="2084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B02122-425C-4558-8D15-8C56D14B60B4}"/>
              </a:ext>
            </a:extLst>
          </p:cNvPr>
          <p:cNvSpPr/>
          <p:nvPr/>
        </p:nvSpPr>
        <p:spPr>
          <a:xfrm>
            <a:off x="650995" y="759686"/>
            <a:ext cx="8672114" cy="584775"/>
          </a:xfrm>
          <a:prstGeom prst="rect">
            <a:avLst/>
          </a:prstGeom>
        </p:spPr>
        <p:txBody>
          <a:bodyPr wrap="square" lIns="91440" tIns="45720" rIns="91440" bIns="45720" anchor="t">
            <a:spAutoFit/>
          </a:bodyPr>
          <a:lstStyle/>
          <a:p>
            <a:r>
              <a:rPr lang="en-GB" sz="1600"/>
              <a:t>Below you can see we have blue and pink lines. The blue lines mean they were in their qualifying period and once qualified they move to pink.</a:t>
            </a:r>
            <a:endParaRPr lang="en-GB" sz="1600">
              <a:cs typeface="Calibri"/>
            </a:endParaRPr>
          </a:p>
        </p:txBody>
      </p:sp>
      <p:cxnSp>
        <p:nvCxnSpPr>
          <p:cNvPr id="13" name="Straight Arrow Connector 12">
            <a:extLst>
              <a:ext uri="{FF2B5EF4-FFF2-40B4-BE49-F238E27FC236}">
                <a16:creationId xmlns:a16="http://schemas.microsoft.com/office/drawing/2014/main" id="{16E4E2F1-2EE2-4B08-897C-B80DDCD508ED}"/>
              </a:ext>
            </a:extLst>
          </p:cNvPr>
          <p:cNvCxnSpPr>
            <a:cxnSpLocks/>
          </p:cNvCxnSpPr>
          <p:nvPr/>
        </p:nvCxnSpPr>
        <p:spPr>
          <a:xfrm>
            <a:off x="3313520" y="1319819"/>
            <a:ext cx="871981" cy="2196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33FD19-1B25-4820-B5C6-624D999C560D}"/>
              </a:ext>
            </a:extLst>
          </p:cNvPr>
          <p:cNvCxnSpPr>
            <a:cxnSpLocks/>
          </p:cNvCxnSpPr>
          <p:nvPr/>
        </p:nvCxnSpPr>
        <p:spPr>
          <a:xfrm flipH="1">
            <a:off x="7478103" y="3664611"/>
            <a:ext cx="10668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DBD9F9-072A-40D1-8021-38DF4EA48B09}"/>
              </a:ext>
            </a:extLst>
          </p:cNvPr>
          <p:cNvSpPr/>
          <p:nvPr/>
        </p:nvSpPr>
        <p:spPr>
          <a:xfrm>
            <a:off x="3630967" y="2958726"/>
            <a:ext cx="239696"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F7C2C4-4BA6-4845-996B-B4B9FE11E181}"/>
              </a:ext>
            </a:extLst>
          </p:cNvPr>
          <p:cNvSpPr/>
          <p:nvPr/>
        </p:nvSpPr>
        <p:spPr>
          <a:xfrm>
            <a:off x="5246703" y="2958726"/>
            <a:ext cx="239697"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14">
            <a:extLst>
              <a:ext uri="{FF2B5EF4-FFF2-40B4-BE49-F238E27FC236}">
                <a16:creationId xmlns:a16="http://schemas.microsoft.com/office/drawing/2014/main" id="{DA322F7F-ACAB-4052-A14C-251279CFB5B4}"/>
              </a:ext>
            </a:extLst>
          </p:cNvPr>
          <p:cNvSpPr>
            <a:spLocks noGrp="1"/>
          </p:cNvSpPr>
          <p:nvPr>
            <p:ph type="sldNum" sz="quarter" idx="12"/>
          </p:nvPr>
        </p:nvSpPr>
        <p:spPr/>
        <p:txBody>
          <a:bodyPr/>
          <a:lstStyle/>
          <a:p>
            <a:fld id="{6F0C9F74-ED7C-44EF-9CFC-67AAF3EFA2FB}" type="slidenum">
              <a:rPr lang="en-GB" smtClean="0"/>
              <a:t>186</a:t>
            </a:fld>
            <a:endParaRPr lang="en-GB"/>
          </a:p>
        </p:txBody>
      </p:sp>
    </p:spTree>
    <p:extLst>
      <p:ext uri="{BB962C8B-B14F-4D97-AF65-F5344CB8AC3E}">
        <p14:creationId xmlns:p14="http://schemas.microsoft.com/office/powerpoint/2010/main" val="10846860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REPORTS OVERVIEW</a:t>
            </a:r>
          </a:p>
          <a:p>
            <a:endParaRPr lang="en-GB" sz="4800"/>
          </a:p>
        </p:txBody>
      </p:sp>
      <p:sp>
        <p:nvSpPr>
          <p:cNvPr id="10" name="Slide Number Placeholder 9">
            <a:extLst>
              <a:ext uri="{FF2B5EF4-FFF2-40B4-BE49-F238E27FC236}">
                <a16:creationId xmlns:a16="http://schemas.microsoft.com/office/drawing/2014/main" id="{4230657F-8751-4155-B7B5-47214F959E42}"/>
              </a:ext>
            </a:extLst>
          </p:cNvPr>
          <p:cNvSpPr>
            <a:spLocks noGrp="1"/>
          </p:cNvSpPr>
          <p:nvPr>
            <p:ph type="sldNum" sz="quarter" idx="12"/>
          </p:nvPr>
        </p:nvSpPr>
        <p:spPr/>
        <p:txBody>
          <a:bodyPr/>
          <a:lstStyle/>
          <a:p>
            <a:fld id="{6F0C9F74-ED7C-44EF-9CFC-67AAF3EFA2FB}" type="slidenum">
              <a:rPr lang="en-GB" smtClean="0"/>
              <a:t>187</a:t>
            </a:fld>
            <a:endParaRPr lang="en-GB"/>
          </a:p>
        </p:txBody>
      </p:sp>
    </p:spTree>
    <p:extLst>
      <p:ext uri="{BB962C8B-B14F-4D97-AF65-F5344CB8AC3E}">
        <p14:creationId xmlns:p14="http://schemas.microsoft.com/office/powerpoint/2010/main" val="2042814593"/>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6CE3E84-FADA-4353-9E8C-C23354FF9252}"/>
              </a:ext>
            </a:extLst>
          </p:cNvPr>
          <p:cNvPicPr>
            <a:picLocks noChangeAspect="1"/>
          </p:cNvPicPr>
          <p:nvPr/>
        </p:nvPicPr>
        <p:blipFill>
          <a:blip r:embed="rId2"/>
          <a:stretch>
            <a:fillRect/>
          </a:stretch>
        </p:blipFill>
        <p:spPr>
          <a:xfrm>
            <a:off x="663992" y="2151642"/>
            <a:ext cx="8918157" cy="35252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Find Job Cards For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will now see a list of the job cards for your chosen site. </a:t>
            </a:r>
          </a:p>
        </p:txBody>
      </p:sp>
      <p:sp>
        <p:nvSpPr>
          <p:cNvPr id="12" name="Rectangle 11">
            <a:extLst>
              <a:ext uri="{FF2B5EF4-FFF2-40B4-BE49-F238E27FC236}">
                <a16:creationId xmlns:a16="http://schemas.microsoft.com/office/drawing/2014/main" id="{CC7FE7E5-9E10-4413-9820-418C13C2208E}"/>
              </a:ext>
            </a:extLst>
          </p:cNvPr>
          <p:cNvSpPr/>
          <p:nvPr/>
        </p:nvSpPr>
        <p:spPr>
          <a:xfrm>
            <a:off x="1380617" y="4135757"/>
            <a:ext cx="6439408" cy="133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4486275" y="1737153"/>
            <a:ext cx="0" cy="2234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203EA10-D46C-4D05-90B4-852A8F5C8F9E}"/>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371510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074178" y="1954527"/>
            <a:ext cx="6094602" cy="830997"/>
          </a:xfrm>
          <a:prstGeom prst="rect">
            <a:avLst/>
          </a:prstGeom>
          <a:noFill/>
        </p:spPr>
        <p:txBody>
          <a:bodyPr wrap="square">
            <a:spAutoFit/>
          </a:bodyPr>
          <a:lstStyle/>
          <a:p>
            <a:r>
              <a:rPr lang="en-US" sz="4800" b="1"/>
              <a:t>BOOKINGS OVERVIEW</a:t>
            </a:r>
          </a:p>
        </p:txBody>
      </p:sp>
      <p:sp>
        <p:nvSpPr>
          <p:cNvPr id="10" name="Slide Number Placeholder 9">
            <a:extLst>
              <a:ext uri="{FF2B5EF4-FFF2-40B4-BE49-F238E27FC236}">
                <a16:creationId xmlns:a16="http://schemas.microsoft.com/office/drawing/2014/main" id="{E4B62ADA-FBF0-4E74-AF0A-73467CE84A37}"/>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955210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6CE3E84-FADA-4353-9E8C-C23354FF9252}"/>
              </a:ext>
            </a:extLst>
          </p:cNvPr>
          <p:cNvPicPr>
            <a:picLocks noChangeAspect="1"/>
          </p:cNvPicPr>
          <p:nvPr/>
        </p:nvPicPr>
        <p:blipFill>
          <a:blip r:embed="rId2"/>
          <a:stretch>
            <a:fillRect/>
          </a:stretch>
        </p:blipFill>
        <p:spPr>
          <a:xfrm>
            <a:off x="663992" y="2151642"/>
            <a:ext cx="8918157" cy="35252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Follow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can ‘Follow’ or ‘Unfollow a site by clicking</a:t>
            </a:r>
          </a:p>
        </p:txBody>
      </p:sp>
      <p:sp>
        <p:nvSpPr>
          <p:cNvPr id="12" name="Rectangle 11">
            <a:extLst>
              <a:ext uri="{FF2B5EF4-FFF2-40B4-BE49-F238E27FC236}">
                <a16:creationId xmlns:a16="http://schemas.microsoft.com/office/drawing/2014/main" id="{CC7FE7E5-9E10-4413-9820-418C13C2208E}"/>
              </a:ext>
            </a:extLst>
          </p:cNvPr>
          <p:cNvSpPr/>
          <p:nvPr/>
        </p:nvSpPr>
        <p:spPr>
          <a:xfrm>
            <a:off x="3695192" y="2783207"/>
            <a:ext cx="719613" cy="3173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4405280" y="1666875"/>
            <a:ext cx="271495" cy="1047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2F4D95-447B-43F6-8911-AB756C97A5E6}"/>
              </a:ext>
            </a:extLst>
          </p:cNvPr>
          <p:cNvPicPr>
            <a:picLocks noChangeAspect="1"/>
          </p:cNvPicPr>
          <p:nvPr/>
        </p:nvPicPr>
        <p:blipFill>
          <a:blip r:embed="rId3"/>
          <a:stretch>
            <a:fillRect/>
          </a:stretch>
        </p:blipFill>
        <p:spPr>
          <a:xfrm>
            <a:off x="4448175" y="1275755"/>
            <a:ext cx="642937" cy="301196"/>
          </a:xfrm>
          <a:prstGeom prst="rect">
            <a:avLst/>
          </a:prstGeom>
        </p:spPr>
      </p:pic>
      <p:sp>
        <p:nvSpPr>
          <p:cNvPr id="2" name="Slide Number Placeholder 1">
            <a:extLst>
              <a:ext uri="{FF2B5EF4-FFF2-40B4-BE49-F238E27FC236}">
                <a16:creationId xmlns:a16="http://schemas.microsoft.com/office/drawing/2014/main" id="{7C5201F3-C21C-46A0-AA58-35AD51AD32B9}"/>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3234373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6CE3E84-FADA-4353-9E8C-C23354FF9252}"/>
              </a:ext>
            </a:extLst>
          </p:cNvPr>
          <p:cNvPicPr>
            <a:picLocks noChangeAspect="1"/>
          </p:cNvPicPr>
          <p:nvPr/>
        </p:nvPicPr>
        <p:blipFill>
          <a:blip r:embed="rId2"/>
          <a:stretch>
            <a:fillRect/>
          </a:stretch>
        </p:blipFill>
        <p:spPr>
          <a:xfrm>
            <a:off x="663992" y="2151642"/>
            <a:ext cx="8918157" cy="35252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the job card details – click on the job card you want to see the details of.</a:t>
            </a:r>
          </a:p>
        </p:txBody>
      </p:sp>
      <p:sp>
        <p:nvSpPr>
          <p:cNvPr id="12" name="Rectangle 11">
            <a:extLst>
              <a:ext uri="{FF2B5EF4-FFF2-40B4-BE49-F238E27FC236}">
                <a16:creationId xmlns:a16="http://schemas.microsoft.com/office/drawing/2014/main" id="{CC7FE7E5-9E10-4413-9820-418C13C2208E}"/>
              </a:ext>
            </a:extLst>
          </p:cNvPr>
          <p:cNvSpPr/>
          <p:nvPr/>
        </p:nvSpPr>
        <p:spPr>
          <a:xfrm>
            <a:off x="1456817" y="4202432"/>
            <a:ext cx="6382258" cy="4703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4405280" y="1762125"/>
            <a:ext cx="0" cy="2581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959879B-D490-4421-B233-F7B38092116F}"/>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266156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B229CCF-D2B2-4CAE-B8E8-7B3284B2B568}"/>
              </a:ext>
            </a:extLst>
          </p:cNvPr>
          <p:cNvPicPr>
            <a:picLocks noChangeAspect="1"/>
          </p:cNvPicPr>
          <p:nvPr/>
        </p:nvPicPr>
        <p:blipFill>
          <a:blip r:embed="rId2"/>
          <a:stretch>
            <a:fillRect/>
          </a:stretch>
        </p:blipFill>
        <p:spPr>
          <a:xfrm>
            <a:off x="657192" y="2164486"/>
            <a:ext cx="8953533" cy="3530080"/>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Then click on the hyperlinked name of the job card.</a:t>
            </a:r>
          </a:p>
        </p:txBody>
      </p:sp>
      <p:sp>
        <p:nvSpPr>
          <p:cNvPr id="12" name="Rectangle 11">
            <a:extLst>
              <a:ext uri="{FF2B5EF4-FFF2-40B4-BE49-F238E27FC236}">
                <a16:creationId xmlns:a16="http://schemas.microsoft.com/office/drawing/2014/main" id="{CC7FE7E5-9E10-4413-9820-418C13C2208E}"/>
              </a:ext>
            </a:extLst>
          </p:cNvPr>
          <p:cNvSpPr/>
          <p:nvPr/>
        </p:nvSpPr>
        <p:spPr>
          <a:xfrm>
            <a:off x="4231945" y="5270702"/>
            <a:ext cx="956337" cy="2655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4691030" y="1743075"/>
            <a:ext cx="0" cy="35276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214A8E3-260D-40D0-8C47-0015222696FC}"/>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122966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D597D1B-BED1-44B3-99A5-3B34E3263D2A}"/>
              </a:ext>
            </a:extLst>
          </p:cNvPr>
          <p:cNvPicPr>
            <a:picLocks noChangeAspect="1"/>
          </p:cNvPicPr>
          <p:nvPr/>
        </p:nvPicPr>
        <p:blipFill>
          <a:blip r:embed="rId2"/>
          <a:stretch>
            <a:fillRect/>
          </a:stretch>
        </p:blipFill>
        <p:spPr>
          <a:xfrm>
            <a:off x="628650" y="2135917"/>
            <a:ext cx="8972550" cy="3568174"/>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will then be taken into the job card where you will be able to view the ‘Work Details’, ‘Rates’, ‘Advanced Settings’ and details of any ‘Template Changes’ </a:t>
            </a:r>
          </a:p>
        </p:txBody>
      </p:sp>
      <p:sp>
        <p:nvSpPr>
          <p:cNvPr id="12" name="Rectangle 11">
            <a:extLst>
              <a:ext uri="{FF2B5EF4-FFF2-40B4-BE49-F238E27FC236}">
                <a16:creationId xmlns:a16="http://schemas.microsoft.com/office/drawing/2014/main" id="{CC7FE7E5-9E10-4413-9820-418C13C2208E}"/>
              </a:ext>
            </a:extLst>
          </p:cNvPr>
          <p:cNvSpPr/>
          <p:nvPr/>
        </p:nvSpPr>
        <p:spPr>
          <a:xfrm>
            <a:off x="658073" y="3078481"/>
            <a:ext cx="1847912" cy="912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2590800" y="1888267"/>
            <a:ext cx="1066800" cy="1121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DA8432-DC28-4CEA-8A8B-AFF898967C9B}"/>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44355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ASSESSMENTS</a:t>
            </a:r>
          </a:p>
        </p:txBody>
      </p:sp>
      <p:sp>
        <p:nvSpPr>
          <p:cNvPr id="10" name="Slide Number Placeholder 9">
            <a:extLst>
              <a:ext uri="{FF2B5EF4-FFF2-40B4-BE49-F238E27FC236}">
                <a16:creationId xmlns:a16="http://schemas.microsoft.com/office/drawing/2014/main" id="{532284F2-2BAD-4767-85BA-231E88BDF2A4}"/>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37838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21A61A6-1D3B-4E96-9CFA-8644819F62C9}"/>
              </a:ext>
            </a:extLst>
          </p:cNvPr>
          <p:cNvPicPr>
            <a:picLocks noChangeAspect="1"/>
          </p:cNvPicPr>
          <p:nvPr/>
        </p:nvPicPr>
        <p:blipFill>
          <a:blip r:embed="rId2"/>
          <a:stretch>
            <a:fillRect/>
          </a:stretch>
        </p:blipFill>
        <p:spPr>
          <a:xfrm>
            <a:off x="666750" y="2163408"/>
            <a:ext cx="8924925" cy="3532542"/>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or create assessments, go to ’Plan’ and select ‘Assessments’</a:t>
            </a:r>
          </a:p>
        </p:txBody>
      </p:sp>
      <p:sp>
        <p:nvSpPr>
          <p:cNvPr id="13" name="Rectangle 12">
            <a:extLst>
              <a:ext uri="{FF2B5EF4-FFF2-40B4-BE49-F238E27FC236}">
                <a16:creationId xmlns:a16="http://schemas.microsoft.com/office/drawing/2014/main" id="{A3A4B853-5266-441E-A54A-2795070B79AA}"/>
              </a:ext>
            </a:extLst>
          </p:cNvPr>
          <p:cNvSpPr/>
          <p:nvPr/>
        </p:nvSpPr>
        <p:spPr>
          <a:xfrm>
            <a:off x="2225879" y="2308926"/>
            <a:ext cx="369714" cy="2381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B52E217-079E-4247-98B9-558E41A05C89}"/>
              </a:ext>
            </a:extLst>
          </p:cNvPr>
          <p:cNvSpPr/>
          <p:nvPr/>
        </p:nvSpPr>
        <p:spPr>
          <a:xfrm>
            <a:off x="2334433" y="3594801"/>
            <a:ext cx="851945" cy="2381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2762250" y="1672870"/>
            <a:ext cx="2819400" cy="7369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3286125" y="1672870"/>
            <a:ext cx="2295525" cy="1921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CB7A985-0988-426F-A3AA-18BAC638946E}"/>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2354022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Next, use the dropdown box to select the site you wish to create or view assessments for.</a:t>
            </a:r>
          </a:p>
        </p:txBody>
      </p:sp>
      <p:pic>
        <p:nvPicPr>
          <p:cNvPr id="7" name="Picture 6">
            <a:extLst>
              <a:ext uri="{FF2B5EF4-FFF2-40B4-BE49-F238E27FC236}">
                <a16:creationId xmlns:a16="http://schemas.microsoft.com/office/drawing/2014/main" id="{99FE0B1F-40D4-4326-9A75-6AE35BE98EA8}"/>
              </a:ext>
            </a:extLst>
          </p:cNvPr>
          <p:cNvPicPr>
            <a:picLocks noChangeAspect="1"/>
          </p:cNvPicPr>
          <p:nvPr/>
        </p:nvPicPr>
        <p:blipFill>
          <a:blip r:embed="rId2"/>
          <a:stretch>
            <a:fillRect/>
          </a:stretch>
        </p:blipFill>
        <p:spPr>
          <a:xfrm>
            <a:off x="647699" y="2169267"/>
            <a:ext cx="8953501" cy="3526684"/>
          </a:xfrm>
          <a:prstGeom prst="rect">
            <a:avLst/>
          </a:prstGeom>
        </p:spPr>
      </p:pic>
      <p:pic>
        <p:nvPicPr>
          <p:cNvPr id="26" name="Picture 25">
            <a:extLst>
              <a:ext uri="{FF2B5EF4-FFF2-40B4-BE49-F238E27FC236}">
                <a16:creationId xmlns:a16="http://schemas.microsoft.com/office/drawing/2014/main" id="{125DC062-2CBD-4A02-8A6E-10C7D43BD6B4}"/>
              </a:ext>
            </a:extLst>
          </p:cNvPr>
          <p:cNvPicPr>
            <a:picLocks noChangeAspect="1"/>
          </p:cNvPicPr>
          <p:nvPr/>
        </p:nvPicPr>
        <p:blipFill>
          <a:blip r:embed="rId3"/>
          <a:stretch>
            <a:fillRect/>
          </a:stretch>
        </p:blipFill>
        <p:spPr>
          <a:xfrm>
            <a:off x="2405062" y="2979552"/>
            <a:ext cx="3033713" cy="2597976"/>
          </a:xfrm>
          <a:prstGeom prst="rect">
            <a:avLst/>
          </a:prstGeom>
        </p:spPr>
      </p:pic>
      <p:sp>
        <p:nvSpPr>
          <p:cNvPr id="27" name="Rectangle 26">
            <a:extLst>
              <a:ext uri="{FF2B5EF4-FFF2-40B4-BE49-F238E27FC236}">
                <a16:creationId xmlns:a16="http://schemas.microsoft.com/office/drawing/2014/main" id="{8549DA0E-45A4-4E01-9D31-3980F80D8F30}"/>
              </a:ext>
            </a:extLst>
          </p:cNvPr>
          <p:cNvSpPr/>
          <p:nvPr/>
        </p:nvSpPr>
        <p:spPr>
          <a:xfrm>
            <a:off x="2405062" y="2692178"/>
            <a:ext cx="1062038" cy="245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663ADAA-D0E3-44EC-A76B-DB8F2F381B34}"/>
              </a:ext>
            </a:extLst>
          </p:cNvPr>
          <p:cNvSpPr/>
          <p:nvPr/>
        </p:nvSpPr>
        <p:spPr>
          <a:xfrm>
            <a:off x="2505987" y="3337821"/>
            <a:ext cx="2742288" cy="2100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4905375" y="1775872"/>
            <a:ext cx="2362200" cy="2091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0149C51-16E7-48CC-A12A-FFB9A24A68FA}"/>
              </a:ext>
            </a:extLst>
          </p:cNvPr>
          <p:cNvCxnSpPr>
            <a:cxnSpLocks/>
          </p:cNvCxnSpPr>
          <p:nvPr/>
        </p:nvCxnSpPr>
        <p:spPr>
          <a:xfrm flipH="1">
            <a:off x="3552825" y="1775872"/>
            <a:ext cx="3714750" cy="916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BD6FCDE-7364-405C-9FEC-66BF606A02B9}"/>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231209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DACEE40-D68B-4FFA-9AA8-AEE11528074F}"/>
              </a:ext>
            </a:extLst>
          </p:cNvPr>
          <p:cNvPicPr>
            <a:picLocks noChangeAspect="1"/>
          </p:cNvPicPr>
          <p:nvPr/>
        </p:nvPicPr>
        <p:blipFill>
          <a:blip r:embed="rId2"/>
          <a:stretch>
            <a:fillRect/>
          </a:stretch>
        </p:blipFill>
        <p:spPr>
          <a:xfrm>
            <a:off x="641101" y="2143316"/>
            <a:ext cx="8950574" cy="3565031"/>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Click the        on the date you wish to create the assessment, or you can click </a:t>
            </a:r>
          </a:p>
        </p:txBody>
      </p:sp>
      <p:pic>
        <p:nvPicPr>
          <p:cNvPr id="4" name="Picture 3">
            <a:extLst>
              <a:ext uri="{FF2B5EF4-FFF2-40B4-BE49-F238E27FC236}">
                <a16:creationId xmlns:a16="http://schemas.microsoft.com/office/drawing/2014/main" id="{565941E5-6A5B-41C8-9C5A-FD49B2497198}"/>
              </a:ext>
            </a:extLst>
          </p:cNvPr>
          <p:cNvPicPr>
            <a:picLocks noChangeAspect="1"/>
          </p:cNvPicPr>
          <p:nvPr/>
        </p:nvPicPr>
        <p:blipFill>
          <a:blip r:embed="rId3"/>
          <a:stretch>
            <a:fillRect/>
          </a:stretch>
        </p:blipFill>
        <p:spPr>
          <a:xfrm>
            <a:off x="1390650" y="1255274"/>
            <a:ext cx="266700" cy="304800"/>
          </a:xfrm>
          <a:prstGeom prst="rect">
            <a:avLst/>
          </a:prstGeom>
        </p:spPr>
      </p:pic>
      <p:sp>
        <p:nvSpPr>
          <p:cNvPr id="28" name="Rectangle 27">
            <a:extLst>
              <a:ext uri="{FF2B5EF4-FFF2-40B4-BE49-F238E27FC236}">
                <a16:creationId xmlns:a16="http://schemas.microsoft.com/office/drawing/2014/main" id="{B663ADAA-D0E3-44EC-A76B-DB8F2F381B34}"/>
              </a:ext>
            </a:extLst>
          </p:cNvPr>
          <p:cNvSpPr/>
          <p:nvPr/>
        </p:nvSpPr>
        <p:spPr>
          <a:xfrm>
            <a:off x="5001107" y="4802332"/>
            <a:ext cx="244471" cy="225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E7E1D6E-F569-4D0F-9008-3D05FCE0B63D}"/>
              </a:ext>
            </a:extLst>
          </p:cNvPr>
          <p:cNvSpPr/>
          <p:nvPr/>
        </p:nvSpPr>
        <p:spPr>
          <a:xfrm>
            <a:off x="8005319" y="2636086"/>
            <a:ext cx="1510815" cy="320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A5491EBA-2B9F-4C97-9F1B-AFA1E11FCC49}"/>
              </a:ext>
            </a:extLst>
          </p:cNvPr>
          <p:cNvCxnSpPr>
            <a:cxnSpLocks/>
          </p:cNvCxnSpPr>
          <p:nvPr/>
        </p:nvCxnSpPr>
        <p:spPr>
          <a:xfrm>
            <a:off x="5169857" y="1729351"/>
            <a:ext cx="2741124" cy="1032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8E32239-F57F-401C-A768-8FBAB5E7E561}"/>
              </a:ext>
            </a:extLst>
          </p:cNvPr>
          <p:cNvPicPr>
            <a:picLocks noChangeAspect="1"/>
          </p:cNvPicPr>
          <p:nvPr/>
        </p:nvPicPr>
        <p:blipFill>
          <a:blip r:embed="rId4"/>
          <a:stretch>
            <a:fillRect/>
          </a:stretch>
        </p:blipFill>
        <p:spPr>
          <a:xfrm>
            <a:off x="6940924" y="1272151"/>
            <a:ext cx="1631576" cy="266700"/>
          </a:xfrm>
          <a:prstGeom prst="rect">
            <a:avLst/>
          </a:prstGeom>
        </p:spPr>
      </p:pic>
      <p:pic>
        <p:nvPicPr>
          <p:cNvPr id="25" name="Picture 24">
            <a:extLst>
              <a:ext uri="{FF2B5EF4-FFF2-40B4-BE49-F238E27FC236}">
                <a16:creationId xmlns:a16="http://schemas.microsoft.com/office/drawing/2014/main" id="{77A0E130-18FE-4A85-B18E-79012A0DDA6B}"/>
              </a:ext>
            </a:extLst>
          </p:cNvPr>
          <p:cNvPicPr>
            <a:picLocks noChangeAspect="1"/>
          </p:cNvPicPr>
          <p:nvPr/>
        </p:nvPicPr>
        <p:blipFill>
          <a:blip r:embed="rId5"/>
          <a:stretch>
            <a:fillRect/>
          </a:stretch>
        </p:blipFill>
        <p:spPr>
          <a:xfrm>
            <a:off x="904418" y="2716163"/>
            <a:ext cx="3048632" cy="331240"/>
          </a:xfrm>
          <a:prstGeom prst="rect">
            <a:avLst/>
          </a:prstGeom>
        </p:spPr>
      </p:pic>
      <p:pic>
        <p:nvPicPr>
          <p:cNvPr id="31" name="Picture 30">
            <a:extLst>
              <a:ext uri="{FF2B5EF4-FFF2-40B4-BE49-F238E27FC236}">
                <a16:creationId xmlns:a16="http://schemas.microsoft.com/office/drawing/2014/main" id="{8BBBF9AE-09F7-4915-9220-5FED2AAAC76F}"/>
              </a:ext>
            </a:extLst>
          </p:cNvPr>
          <p:cNvPicPr>
            <a:picLocks noChangeAspect="1"/>
          </p:cNvPicPr>
          <p:nvPr/>
        </p:nvPicPr>
        <p:blipFill>
          <a:blip r:embed="rId6"/>
          <a:stretch>
            <a:fillRect/>
          </a:stretch>
        </p:blipFill>
        <p:spPr>
          <a:xfrm>
            <a:off x="3950435" y="2688348"/>
            <a:ext cx="1685925" cy="342900"/>
          </a:xfrm>
          <a:prstGeom prst="rect">
            <a:avLst/>
          </a:prstGeom>
        </p:spPr>
      </p:pic>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a:off x="5169857" y="1729351"/>
            <a:ext cx="0" cy="3010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2CC8F08-455E-440B-A66C-7EBE35191EFB}"/>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385387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In the pop-up box, enter the workers name, the job card the assessment will be for, the assessment date and time (time is optional) along with any other relevant information – then click </a:t>
            </a:r>
          </a:p>
        </p:txBody>
      </p:sp>
      <p:pic>
        <p:nvPicPr>
          <p:cNvPr id="8" name="Picture 7">
            <a:extLst>
              <a:ext uri="{FF2B5EF4-FFF2-40B4-BE49-F238E27FC236}">
                <a16:creationId xmlns:a16="http://schemas.microsoft.com/office/drawing/2014/main" id="{CB8F6BFE-CD3D-4AAF-94C6-28F458C23F5C}"/>
              </a:ext>
            </a:extLst>
          </p:cNvPr>
          <p:cNvPicPr>
            <a:picLocks noChangeAspect="1"/>
          </p:cNvPicPr>
          <p:nvPr/>
        </p:nvPicPr>
        <p:blipFill>
          <a:blip r:embed="rId2"/>
          <a:stretch>
            <a:fillRect/>
          </a:stretch>
        </p:blipFill>
        <p:spPr>
          <a:xfrm>
            <a:off x="657225" y="2176462"/>
            <a:ext cx="8934450" cy="3509963"/>
          </a:xfrm>
          <a:prstGeom prst="rect">
            <a:avLst/>
          </a:prstGeom>
        </p:spPr>
      </p:pic>
      <p:pic>
        <p:nvPicPr>
          <p:cNvPr id="6" name="Picture 5">
            <a:extLst>
              <a:ext uri="{FF2B5EF4-FFF2-40B4-BE49-F238E27FC236}">
                <a16:creationId xmlns:a16="http://schemas.microsoft.com/office/drawing/2014/main" id="{8CB60AF3-0D26-479E-85BF-3C5A1836F8FF}"/>
              </a:ext>
            </a:extLst>
          </p:cNvPr>
          <p:cNvPicPr>
            <a:picLocks noChangeAspect="1"/>
          </p:cNvPicPr>
          <p:nvPr/>
        </p:nvPicPr>
        <p:blipFill>
          <a:blip r:embed="rId3"/>
          <a:stretch>
            <a:fillRect/>
          </a:stretch>
        </p:blipFill>
        <p:spPr>
          <a:xfrm>
            <a:off x="2740830" y="2413205"/>
            <a:ext cx="4398157" cy="3206398"/>
          </a:xfrm>
          <a:prstGeom prst="rect">
            <a:avLst/>
          </a:prstGeom>
        </p:spPr>
      </p:pic>
      <p:sp>
        <p:nvSpPr>
          <p:cNvPr id="28" name="Rectangle 27">
            <a:extLst>
              <a:ext uri="{FF2B5EF4-FFF2-40B4-BE49-F238E27FC236}">
                <a16:creationId xmlns:a16="http://schemas.microsoft.com/office/drawing/2014/main" id="{B663ADAA-D0E3-44EC-A76B-DB8F2F381B34}"/>
              </a:ext>
            </a:extLst>
          </p:cNvPr>
          <p:cNvSpPr/>
          <p:nvPr/>
        </p:nvSpPr>
        <p:spPr>
          <a:xfrm>
            <a:off x="3333750" y="2937642"/>
            <a:ext cx="3305175" cy="2091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D879954-458C-4ACF-83C6-01477E742F2D}"/>
              </a:ext>
            </a:extLst>
          </p:cNvPr>
          <p:cNvSpPr/>
          <p:nvPr/>
        </p:nvSpPr>
        <p:spPr>
          <a:xfrm>
            <a:off x="5762625" y="5209657"/>
            <a:ext cx="1266825" cy="313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F61D3C5-1980-4C56-B21D-CFAB20B58679}"/>
              </a:ext>
            </a:extLst>
          </p:cNvPr>
          <p:cNvPicPr>
            <a:picLocks noChangeAspect="1"/>
          </p:cNvPicPr>
          <p:nvPr/>
        </p:nvPicPr>
        <p:blipFill>
          <a:blip r:embed="rId4"/>
          <a:stretch>
            <a:fillRect/>
          </a:stretch>
        </p:blipFill>
        <p:spPr>
          <a:xfrm>
            <a:off x="7029450" y="1549834"/>
            <a:ext cx="1209675" cy="230101"/>
          </a:xfrm>
          <a:prstGeom prst="rect">
            <a:avLst/>
          </a:prstGeom>
        </p:spPr>
      </p:pic>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6875063" y="2699697"/>
            <a:ext cx="1804945" cy="3864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8577EED-F392-41DD-BEF7-5D9F6719E30B}"/>
              </a:ext>
            </a:extLst>
          </p:cNvPr>
          <p:cNvCxnSpPr>
            <a:cxnSpLocks/>
          </p:cNvCxnSpPr>
          <p:nvPr/>
        </p:nvCxnSpPr>
        <p:spPr>
          <a:xfrm flipH="1">
            <a:off x="6810443" y="2699697"/>
            <a:ext cx="1858789" cy="239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8DCAE47-05C6-486A-997A-A666500E4973}"/>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799111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will now see the assessment on the day you selected. Clicking on the assessment will allow you to update the assessment record in the pop-up box. To complete the update click </a:t>
            </a:r>
          </a:p>
        </p:txBody>
      </p:sp>
      <p:pic>
        <p:nvPicPr>
          <p:cNvPr id="13" name="Picture 12">
            <a:extLst>
              <a:ext uri="{FF2B5EF4-FFF2-40B4-BE49-F238E27FC236}">
                <a16:creationId xmlns:a16="http://schemas.microsoft.com/office/drawing/2014/main" id="{7B3018A7-129B-4917-8C9B-3C2AC5E67C07}"/>
              </a:ext>
            </a:extLst>
          </p:cNvPr>
          <p:cNvPicPr>
            <a:picLocks noChangeAspect="1"/>
          </p:cNvPicPr>
          <p:nvPr/>
        </p:nvPicPr>
        <p:blipFill>
          <a:blip r:embed="rId2"/>
          <a:stretch>
            <a:fillRect/>
          </a:stretch>
        </p:blipFill>
        <p:spPr>
          <a:xfrm>
            <a:off x="641456" y="2144544"/>
            <a:ext cx="8969269" cy="3540452"/>
          </a:xfrm>
          <a:prstGeom prst="rect">
            <a:avLst/>
          </a:prstGeom>
        </p:spPr>
      </p:pic>
      <p:sp>
        <p:nvSpPr>
          <p:cNvPr id="12" name="Rectangle 11">
            <a:extLst>
              <a:ext uri="{FF2B5EF4-FFF2-40B4-BE49-F238E27FC236}">
                <a16:creationId xmlns:a16="http://schemas.microsoft.com/office/drawing/2014/main" id="{5D879954-458C-4ACF-83C6-01477E742F2D}"/>
              </a:ext>
            </a:extLst>
          </p:cNvPr>
          <p:cNvSpPr/>
          <p:nvPr/>
        </p:nvSpPr>
        <p:spPr>
          <a:xfrm>
            <a:off x="4997777" y="4240408"/>
            <a:ext cx="1151659" cy="235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75322C85-11E3-4520-ACE2-0CA84298A7C9}"/>
              </a:ext>
            </a:extLst>
          </p:cNvPr>
          <p:cNvPicPr>
            <a:picLocks noChangeAspect="1"/>
          </p:cNvPicPr>
          <p:nvPr/>
        </p:nvPicPr>
        <p:blipFill>
          <a:blip r:embed="rId3"/>
          <a:stretch>
            <a:fillRect/>
          </a:stretch>
        </p:blipFill>
        <p:spPr>
          <a:xfrm>
            <a:off x="6235122" y="2257419"/>
            <a:ext cx="2610007" cy="3362183"/>
          </a:xfrm>
          <a:prstGeom prst="rect">
            <a:avLst/>
          </a:prstGeom>
        </p:spPr>
      </p:pic>
      <p:sp>
        <p:nvSpPr>
          <p:cNvPr id="21" name="Rectangle 20">
            <a:extLst>
              <a:ext uri="{FF2B5EF4-FFF2-40B4-BE49-F238E27FC236}">
                <a16:creationId xmlns:a16="http://schemas.microsoft.com/office/drawing/2014/main" id="{7287FE4A-D237-4460-A050-0F9CD0AE0E71}"/>
              </a:ext>
            </a:extLst>
          </p:cNvPr>
          <p:cNvSpPr/>
          <p:nvPr/>
        </p:nvSpPr>
        <p:spPr>
          <a:xfrm>
            <a:off x="6237048" y="2257419"/>
            <a:ext cx="2608081" cy="33621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78577EED-F392-41DD-BEF7-5D9F6719E30B}"/>
              </a:ext>
            </a:extLst>
          </p:cNvPr>
          <p:cNvCxnSpPr>
            <a:cxnSpLocks/>
          </p:cNvCxnSpPr>
          <p:nvPr/>
        </p:nvCxnSpPr>
        <p:spPr>
          <a:xfrm>
            <a:off x="4563957" y="2797648"/>
            <a:ext cx="798618" cy="1326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221892-D747-4B2A-AD0A-CD83EBE5D83A}"/>
              </a:ext>
            </a:extLst>
          </p:cNvPr>
          <p:cNvCxnSpPr>
            <a:cxnSpLocks/>
          </p:cNvCxnSpPr>
          <p:nvPr/>
        </p:nvCxnSpPr>
        <p:spPr>
          <a:xfrm>
            <a:off x="4563957" y="2797648"/>
            <a:ext cx="15854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DDD669F-3982-482E-A2E9-5F51E65B8C67}"/>
              </a:ext>
            </a:extLst>
          </p:cNvPr>
          <p:cNvPicPr>
            <a:picLocks noChangeAspect="1"/>
          </p:cNvPicPr>
          <p:nvPr/>
        </p:nvPicPr>
        <p:blipFill>
          <a:blip r:embed="rId4"/>
          <a:stretch>
            <a:fillRect/>
          </a:stretch>
        </p:blipFill>
        <p:spPr>
          <a:xfrm>
            <a:off x="6225597" y="1564191"/>
            <a:ext cx="1504948" cy="207579"/>
          </a:xfrm>
          <a:prstGeom prst="rect">
            <a:avLst/>
          </a:prstGeom>
        </p:spPr>
      </p:pic>
      <p:sp>
        <p:nvSpPr>
          <p:cNvPr id="27" name="Rectangle 26">
            <a:extLst>
              <a:ext uri="{FF2B5EF4-FFF2-40B4-BE49-F238E27FC236}">
                <a16:creationId xmlns:a16="http://schemas.microsoft.com/office/drawing/2014/main" id="{98D0FD4A-3939-4841-884B-1610077DEE0F}"/>
              </a:ext>
            </a:extLst>
          </p:cNvPr>
          <p:cNvSpPr/>
          <p:nvPr/>
        </p:nvSpPr>
        <p:spPr>
          <a:xfrm>
            <a:off x="7921370" y="5376441"/>
            <a:ext cx="865259" cy="194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2669B152-03A7-4F14-A548-0C2423AB135C}"/>
              </a:ext>
            </a:extLst>
          </p:cNvPr>
          <p:cNvCxnSpPr>
            <a:cxnSpLocks/>
          </p:cNvCxnSpPr>
          <p:nvPr/>
        </p:nvCxnSpPr>
        <p:spPr>
          <a:xfrm>
            <a:off x="7411932" y="1884645"/>
            <a:ext cx="942067" cy="3406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2021BF2-45C6-4FB7-B5B5-4C256AC7F585}"/>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406764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074178" y="1954527"/>
            <a:ext cx="6094602" cy="1569660"/>
          </a:xfrm>
          <a:prstGeom prst="rect">
            <a:avLst/>
          </a:prstGeom>
          <a:noFill/>
        </p:spPr>
        <p:txBody>
          <a:bodyPr wrap="square">
            <a:spAutoFit/>
          </a:bodyPr>
          <a:lstStyle/>
          <a:p>
            <a:r>
              <a:rPr lang="en-US" sz="4800" b="1"/>
              <a:t>BOOKINGS OVERVIEW</a:t>
            </a:r>
          </a:p>
          <a:p>
            <a:r>
              <a:rPr lang="en-US" sz="4800" b="1"/>
              <a:t>PART 1</a:t>
            </a:r>
          </a:p>
        </p:txBody>
      </p:sp>
      <p:sp>
        <p:nvSpPr>
          <p:cNvPr id="10" name="Slide Number Placeholder 9">
            <a:extLst>
              <a:ext uri="{FF2B5EF4-FFF2-40B4-BE49-F238E27FC236}">
                <a16:creationId xmlns:a16="http://schemas.microsoft.com/office/drawing/2014/main" id="{E2490A32-03B9-45FD-A284-62AFBF239747}"/>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14472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ATTENDANCE</a:t>
            </a:r>
          </a:p>
          <a:p>
            <a:r>
              <a:rPr lang="en-US" sz="4800" b="1"/>
              <a:t>OVERVIEW</a:t>
            </a:r>
            <a:endParaRPr lang="en-GB" sz="4800" b="1"/>
          </a:p>
        </p:txBody>
      </p:sp>
      <p:sp>
        <p:nvSpPr>
          <p:cNvPr id="10" name="Slide Number Placeholder 9">
            <a:extLst>
              <a:ext uri="{FF2B5EF4-FFF2-40B4-BE49-F238E27FC236}">
                <a16:creationId xmlns:a16="http://schemas.microsoft.com/office/drawing/2014/main" id="{FB63F854-8B72-46E7-ACAA-36191BBE611F}"/>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2288205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1677690"/>
            <a:ext cx="6094602" cy="1569660"/>
          </a:xfrm>
          <a:prstGeom prst="rect">
            <a:avLst/>
          </a:prstGeom>
          <a:noFill/>
        </p:spPr>
        <p:txBody>
          <a:bodyPr wrap="square">
            <a:spAutoFit/>
          </a:bodyPr>
          <a:lstStyle/>
          <a:p>
            <a:r>
              <a:rPr lang="en-US" sz="4800" b="1"/>
              <a:t>BATCH EDIT START / STOP TIMES</a:t>
            </a:r>
            <a:endParaRPr lang="en-GB" sz="4800" b="1"/>
          </a:p>
        </p:txBody>
      </p:sp>
      <p:sp>
        <p:nvSpPr>
          <p:cNvPr id="10" name="Slide Number Placeholder 9">
            <a:extLst>
              <a:ext uri="{FF2B5EF4-FFF2-40B4-BE49-F238E27FC236}">
                <a16:creationId xmlns:a16="http://schemas.microsoft.com/office/drawing/2014/main" id="{9FC56DAB-CACD-4801-A332-0C03C21EA41F}"/>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166771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4845" y="1694468"/>
            <a:ext cx="7261196" cy="3046988"/>
          </a:xfrm>
          <a:prstGeom prst="rect">
            <a:avLst/>
          </a:prstGeom>
          <a:noFill/>
        </p:spPr>
        <p:txBody>
          <a:bodyPr wrap="square">
            <a:spAutoFit/>
          </a:bodyPr>
          <a:lstStyle/>
          <a:p>
            <a:r>
              <a:rPr lang="en-US" sz="4800" b="1"/>
              <a:t>BATCH EDIT SHIFTS</a:t>
            </a:r>
          </a:p>
          <a:p>
            <a:r>
              <a:rPr lang="en-US" sz="4800" b="1"/>
              <a:t>AMEND TIME</a:t>
            </a:r>
          </a:p>
          <a:p>
            <a:endParaRPr lang="en-US" sz="4800" b="1"/>
          </a:p>
          <a:p>
            <a:r>
              <a:rPr lang="en-US" sz="4800" b="1"/>
              <a:t> ​</a:t>
            </a:r>
            <a:endParaRPr lang="en-GB" sz="4800" b="1"/>
          </a:p>
        </p:txBody>
      </p:sp>
      <p:sp>
        <p:nvSpPr>
          <p:cNvPr id="10" name="Slide Number Placeholder 9">
            <a:extLst>
              <a:ext uri="{FF2B5EF4-FFF2-40B4-BE49-F238E27FC236}">
                <a16:creationId xmlns:a16="http://schemas.microsoft.com/office/drawing/2014/main" id="{24182A04-EE4A-4E54-9051-D343CA492A81}"/>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59789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29" y="1778466"/>
            <a:ext cx="4698927" cy="244905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079" y="330722"/>
            <a:ext cx="9378892" cy="490842"/>
          </a:xfrm>
        </p:spPr>
        <p:txBody>
          <a:bodyPr/>
          <a:lstStyle/>
          <a:p>
            <a:pPr>
              <a:buClr>
                <a:srgbClr val="B8C617"/>
              </a:buClr>
            </a:pPr>
            <a:r>
              <a:rPr lang="en-US" sz="2800" b="1">
                <a:solidFill>
                  <a:srgbClr val="92D050"/>
                </a:solidFill>
                <a:latin typeface="+mn-lt"/>
              </a:rPr>
              <a:t>Where To Find Batch Edit Shifts?</a:t>
            </a:r>
          </a:p>
        </p:txBody>
      </p:sp>
      <p:sp>
        <p:nvSpPr>
          <p:cNvPr id="3" name="Rectangle 2">
            <a:extLst>
              <a:ext uri="{FF2B5EF4-FFF2-40B4-BE49-F238E27FC236}">
                <a16:creationId xmlns:a16="http://schemas.microsoft.com/office/drawing/2014/main" id="{A92A4D1D-724C-435F-A98C-672AE27A82C0}"/>
              </a:ext>
            </a:extLst>
          </p:cNvPr>
          <p:cNvSpPr/>
          <p:nvPr/>
        </p:nvSpPr>
        <p:spPr>
          <a:xfrm>
            <a:off x="5081676" y="2232156"/>
            <a:ext cx="4439829" cy="338554"/>
          </a:xfrm>
          <a:prstGeom prst="rect">
            <a:avLst/>
          </a:prstGeom>
        </p:spPr>
        <p:txBody>
          <a:bodyPr wrap="square" lIns="91440" tIns="45720" rIns="91440" bIns="45720" anchor="t">
            <a:spAutoFit/>
          </a:bodyPr>
          <a:lstStyle/>
          <a:p>
            <a:pPr algn="ctr"/>
            <a:r>
              <a:rPr lang="en-US" sz="1600"/>
              <a:t>Go to Attendance&gt;Batch edit start/stop times.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859043"/>
            <a:ext cx="9522782" cy="584775"/>
          </a:xfrm>
          <a:prstGeom prst="rect">
            <a:avLst/>
          </a:prstGeom>
        </p:spPr>
        <p:txBody>
          <a:bodyPr wrap="square" lIns="91440" tIns="45720" rIns="91440" bIns="45720" anchor="t">
            <a:spAutoFit/>
          </a:bodyPr>
          <a:lstStyle/>
          <a:p>
            <a:r>
              <a:rPr lang="en-US" sz="1600">
                <a:ea typeface="+mn-lt"/>
                <a:cs typeface="+mn-lt"/>
              </a:rPr>
              <a:t>This process happens after the shift has been completed. You can Batch Edit or Stop times (please refer to Start Stop times how to do guide on this process.)</a:t>
            </a:r>
            <a:endParaRPr lang="en-US">
              <a:ea typeface="+mn-lt"/>
              <a:cs typeface="+mn-lt"/>
            </a:endParaRPr>
          </a:p>
        </p:txBody>
      </p:sp>
      <p:sp>
        <p:nvSpPr>
          <p:cNvPr id="12" name="Rectangle 11">
            <a:extLst>
              <a:ext uri="{FF2B5EF4-FFF2-40B4-BE49-F238E27FC236}">
                <a16:creationId xmlns:a16="http://schemas.microsoft.com/office/drawing/2014/main" id="{6F8530DF-8250-4433-A790-BCECAFA7C734}"/>
              </a:ext>
            </a:extLst>
          </p:cNvPr>
          <p:cNvSpPr/>
          <p:nvPr/>
        </p:nvSpPr>
        <p:spPr>
          <a:xfrm>
            <a:off x="5479840" y="2740796"/>
            <a:ext cx="6261521" cy="3626652"/>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432650" y="4689342"/>
            <a:ext cx="4527074" cy="338554"/>
          </a:xfrm>
          <a:prstGeom prst="rect">
            <a:avLst/>
          </a:prstGeom>
        </p:spPr>
        <p:txBody>
          <a:bodyPr wrap="square">
            <a:spAutoFit/>
          </a:bodyPr>
          <a:lstStyle/>
          <a:p>
            <a:pPr algn="ctr"/>
            <a:r>
              <a:rPr lang="en-US" sz="1600"/>
              <a:t>Next go to Organisation to search for your Client.</a:t>
            </a:r>
            <a:endParaRPr lang="en-GB" sz="1600"/>
          </a:p>
        </p:txBody>
      </p:sp>
      <p:pic>
        <p:nvPicPr>
          <p:cNvPr id="9" name="Picture 8">
            <a:extLst>
              <a:ext uri="{FF2B5EF4-FFF2-40B4-BE49-F238E27FC236}">
                <a16:creationId xmlns:a16="http://schemas.microsoft.com/office/drawing/2014/main" id="{44A6938B-0FF1-4F0E-9F11-CBFAC0904B82}"/>
              </a:ext>
            </a:extLst>
          </p:cNvPr>
          <p:cNvPicPr>
            <a:picLocks noChangeAspect="1"/>
          </p:cNvPicPr>
          <p:nvPr/>
        </p:nvPicPr>
        <p:blipFill rotWithShape="1">
          <a:blip r:embed="rId3"/>
          <a:srcRect l="2" t="8858" r="73894" b="45273"/>
          <a:stretch/>
        </p:blipFill>
        <p:spPr>
          <a:xfrm>
            <a:off x="444079" y="1837189"/>
            <a:ext cx="4522204" cy="2331610"/>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837675" y="2341136"/>
            <a:ext cx="1375307" cy="224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1837676" y="1872479"/>
            <a:ext cx="486073" cy="240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3301085" y="2384673"/>
            <a:ext cx="1875165" cy="84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2491530" y="2030136"/>
            <a:ext cx="2667400" cy="3545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A31AA91-4998-4C32-9B33-E268BC85EC4B}"/>
              </a:ext>
            </a:extLst>
          </p:cNvPr>
          <p:cNvPicPr>
            <a:picLocks noChangeAspect="1"/>
          </p:cNvPicPr>
          <p:nvPr/>
        </p:nvPicPr>
        <p:blipFill>
          <a:blip r:embed="rId4"/>
          <a:stretch>
            <a:fillRect/>
          </a:stretch>
        </p:blipFill>
        <p:spPr>
          <a:xfrm>
            <a:off x="5575859" y="2823922"/>
            <a:ext cx="6069482" cy="3460399"/>
          </a:xfrm>
          <a:prstGeom prst="rect">
            <a:avLst/>
          </a:prstGeom>
        </p:spPr>
      </p:pic>
      <p:cxnSp>
        <p:nvCxnSpPr>
          <p:cNvPr id="20" name="Straight Arrow Connector 19">
            <a:extLst>
              <a:ext uri="{FF2B5EF4-FFF2-40B4-BE49-F238E27FC236}">
                <a16:creationId xmlns:a16="http://schemas.microsoft.com/office/drawing/2014/main" id="{F547EF73-0A34-4514-BE25-22FAB926F30B}"/>
              </a:ext>
            </a:extLst>
          </p:cNvPr>
          <p:cNvCxnSpPr>
            <a:cxnSpLocks/>
          </p:cNvCxnSpPr>
          <p:nvPr/>
        </p:nvCxnSpPr>
        <p:spPr>
          <a:xfrm>
            <a:off x="4862120" y="4891533"/>
            <a:ext cx="6177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47BADF3-6228-4908-A5DC-E53BA75C0C78}"/>
              </a:ext>
            </a:extLst>
          </p:cNvPr>
          <p:cNvSpPr/>
          <p:nvPr/>
        </p:nvSpPr>
        <p:spPr>
          <a:xfrm flipV="1">
            <a:off x="5575859" y="4689341"/>
            <a:ext cx="1036496" cy="398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4D3A909F-334C-4B4C-B300-ED8B8F92412F}"/>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1944819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0394" y="239843"/>
            <a:ext cx="9131300" cy="785813"/>
          </a:xfrm>
        </p:spPr>
        <p:txBody>
          <a:bodyPr/>
          <a:lstStyle/>
          <a:p>
            <a:pPr>
              <a:buClr>
                <a:srgbClr val="B8C617"/>
              </a:buClr>
            </a:pPr>
            <a:r>
              <a:rPr lang="en-US" sz="2800" b="1">
                <a:solidFill>
                  <a:srgbClr val="92D050"/>
                </a:solidFill>
                <a:latin typeface="+mn-lt"/>
              </a:rPr>
              <a:t>Where To Find Your Organisation, Site and Workers?</a:t>
            </a:r>
          </a:p>
        </p:txBody>
      </p:sp>
      <p:sp>
        <p:nvSpPr>
          <p:cNvPr id="3" name="Rectangle 2">
            <a:extLst>
              <a:ext uri="{FF2B5EF4-FFF2-40B4-BE49-F238E27FC236}">
                <a16:creationId xmlns:a16="http://schemas.microsoft.com/office/drawing/2014/main" id="{A92A4D1D-724C-435F-A98C-672AE27A82C0}"/>
              </a:ext>
            </a:extLst>
          </p:cNvPr>
          <p:cNvSpPr/>
          <p:nvPr/>
        </p:nvSpPr>
        <p:spPr>
          <a:xfrm>
            <a:off x="6912721" y="2189343"/>
            <a:ext cx="2101900" cy="830997"/>
          </a:xfrm>
          <a:prstGeom prst="rect">
            <a:avLst/>
          </a:prstGeom>
        </p:spPr>
        <p:txBody>
          <a:bodyPr wrap="square">
            <a:spAutoFit/>
          </a:bodyPr>
          <a:lstStyle/>
          <a:p>
            <a:pPr algn="ctr"/>
            <a:r>
              <a:rPr lang="en-US" sz="1600"/>
              <a:t>If required, you can also filter by Job Card and Worker.</a:t>
            </a:r>
            <a:endParaRPr lang="en-GB" sz="1600"/>
          </a:p>
        </p:txBody>
      </p:sp>
      <p:sp>
        <p:nvSpPr>
          <p:cNvPr id="12" name="Rectangle 11">
            <a:extLst>
              <a:ext uri="{FF2B5EF4-FFF2-40B4-BE49-F238E27FC236}">
                <a16:creationId xmlns:a16="http://schemas.microsoft.com/office/drawing/2014/main" id="{6F8530DF-8250-4433-A790-BCECAFA7C734}"/>
              </a:ext>
            </a:extLst>
          </p:cNvPr>
          <p:cNvSpPr/>
          <p:nvPr/>
        </p:nvSpPr>
        <p:spPr>
          <a:xfrm>
            <a:off x="718044" y="1359629"/>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2839498" y="1408917"/>
            <a:ext cx="1884534" cy="830997"/>
          </a:xfrm>
          <a:prstGeom prst="rect">
            <a:avLst/>
          </a:prstGeom>
        </p:spPr>
        <p:txBody>
          <a:bodyPr wrap="square">
            <a:spAutoFit/>
          </a:bodyPr>
          <a:lstStyle/>
          <a:p>
            <a:pPr algn="ctr"/>
            <a:r>
              <a:rPr lang="en-US" sz="1600"/>
              <a:t>Once you have found your client add. </a:t>
            </a:r>
            <a:endParaRPr lang="en-GB" sz="1600"/>
          </a:p>
        </p:txBody>
      </p:sp>
      <p:pic>
        <p:nvPicPr>
          <p:cNvPr id="6" name="Picture 5">
            <a:extLst>
              <a:ext uri="{FF2B5EF4-FFF2-40B4-BE49-F238E27FC236}">
                <a16:creationId xmlns:a16="http://schemas.microsoft.com/office/drawing/2014/main" id="{DE1468F4-B343-482F-9E8B-8387CBBAF556}"/>
              </a:ext>
            </a:extLst>
          </p:cNvPr>
          <p:cNvPicPr>
            <a:picLocks noChangeAspect="1"/>
          </p:cNvPicPr>
          <p:nvPr/>
        </p:nvPicPr>
        <p:blipFill rotWithShape="1">
          <a:blip r:embed="rId3"/>
          <a:srcRect l="8419" t="8471" r="84982" b="5512"/>
          <a:stretch/>
        </p:blipFill>
        <p:spPr>
          <a:xfrm>
            <a:off x="823361" y="1439767"/>
            <a:ext cx="1892322" cy="398704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958104" y="3606612"/>
            <a:ext cx="1651532" cy="123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flipH="1">
            <a:off x="2393879" y="2299380"/>
            <a:ext cx="1330417" cy="1521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FF563E0-5422-4911-8FF8-B651C0C98FB6}"/>
              </a:ext>
            </a:extLst>
          </p:cNvPr>
          <p:cNvSpPr/>
          <p:nvPr/>
        </p:nvSpPr>
        <p:spPr>
          <a:xfrm>
            <a:off x="2838150" y="3492413"/>
            <a:ext cx="1884534" cy="584775"/>
          </a:xfrm>
          <a:prstGeom prst="rect">
            <a:avLst/>
          </a:prstGeom>
        </p:spPr>
        <p:txBody>
          <a:bodyPr wrap="square">
            <a:spAutoFit/>
          </a:bodyPr>
          <a:lstStyle/>
          <a:p>
            <a:pPr algn="ctr"/>
            <a:r>
              <a:rPr lang="en-US" sz="1600"/>
              <a:t>Then search for your site and add.</a:t>
            </a:r>
            <a:endParaRPr lang="en-GB" sz="1600"/>
          </a:p>
        </p:txBody>
      </p:sp>
      <p:sp>
        <p:nvSpPr>
          <p:cNvPr id="22" name="Rectangle 21">
            <a:extLst>
              <a:ext uri="{FF2B5EF4-FFF2-40B4-BE49-F238E27FC236}">
                <a16:creationId xmlns:a16="http://schemas.microsoft.com/office/drawing/2014/main" id="{4B082A46-1FFC-487A-BE4A-C424BD6D3F19}"/>
              </a:ext>
            </a:extLst>
          </p:cNvPr>
          <p:cNvSpPr/>
          <p:nvPr/>
        </p:nvSpPr>
        <p:spPr>
          <a:xfrm>
            <a:off x="4804633" y="1374434"/>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CBAA9C65-C0DF-4FC9-B6A9-C9036C4165C5}"/>
              </a:ext>
            </a:extLst>
          </p:cNvPr>
          <p:cNvPicPr>
            <a:picLocks noChangeAspect="1"/>
          </p:cNvPicPr>
          <p:nvPr/>
        </p:nvPicPr>
        <p:blipFill rotWithShape="1">
          <a:blip r:embed="rId4"/>
          <a:srcRect l="8255" t="8226" r="85298" b="5513"/>
          <a:stretch/>
        </p:blipFill>
        <p:spPr>
          <a:xfrm>
            <a:off x="4907431" y="1457041"/>
            <a:ext cx="1890176" cy="3980042"/>
          </a:xfrm>
          <a:prstGeom prst="rect">
            <a:avLst/>
          </a:prstGeom>
        </p:spPr>
      </p:pic>
      <p:sp>
        <p:nvSpPr>
          <p:cNvPr id="27" name="Rectangle 26">
            <a:extLst>
              <a:ext uri="{FF2B5EF4-FFF2-40B4-BE49-F238E27FC236}">
                <a16:creationId xmlns:a16="http://schemas.microsoft.com/office/drawing/2014/main" id="{1BD4E901-D91D-4C8B-9F28-95D4E16F6CA7}"/>
              </a:ext>
            </a:extLst>
          </p:cNvPr>
          <p:cNvSpPr/>
          <p:nvPr/>
        </p:nvSpPr>
        <p:spPr>
          <a:xfrm flipV="1">
            <a:off x="5122210" y="4077188"/>
            <a:ext cx="1586815" cy="1089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E425470-0C0F-483F-A3F3-BF7BEF3691FE}"/>
              </a:ext>
            </a:extLst>
          </p:cNvPr>
          <p:cNvPicPr>
            <a:picLocks noChangeAspect="1"/>
          </p:cNvPicPr>
          <p:nvPr/>
        </p:nvPicPr>
        <p:blipFill>
          <a:blip r:embed="rId5"/>
          <a:stretch>
            <a:fillRect/>
          </a:stretch>
        </p:blipFill>
        <p:spPr>
          <a:xfrm>
            <a:off x="5260903" y="4955727"/>
            <a:ext cx="527417" cy="133823"/>
          </a:xfrm>
          <a:prstGeom prst="rect">
            <a:avLst/>
          </a:prstGeom>
        </p:spPr>
      </p:pic>
      <p:cxnSp>
        <p:nvCxnSpPr>
          <p:cNvPr id="18" name="Straight Arrow Connector 17">
            <a:extLst>
              <a:ext uri="{FF2B5EF4-FFF2-40B4-BE49-F238E27FC236}">
                <a16:creationId xmlns:a16="http://schemas.microsoft.com/office/drawing/2014/main" id="{091E99D4-9309-4502-A214-66583057DC49}"/>
              </a:ext>
            </a:extLst>
          </p:cNvPr>
          <p:cNvCxnSpPr>
            <a:cxnSpLocks/>
          </p:cNvCxnSpPr>
          <p:nvPr/>
        </p:nvCxnSpPr>
        <p:spPr>
          <a:xfrm>
            <a:off x="3624320" y="4274229"/>
            <a:ext cx="14500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96203C7-EFD2-4C43-B980-28E45DCE3BB2}"/>
              </a:ext>
            </a:extLst>
          </p:cNvPr>
          <p:cNvSpPr/>
          <p:nvPr/>
        </p:nvSpPr>
        <p:spPr>
          <a:xfrm>
            <a:off x="9005328" y="1380560"/>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3E2FAA65-ACFE-4F4C-907A-2DDF141DA9FD}"/>
              </a:ext>
            </a:extLst>
          </p:cNvPr>
          <p:cNvPicPr>
            <a:picLocks noChangeAspect="1"/>
          </p:cNvPicPr>
          <p:nvPr/>
        </p:nvPicPr>
        <p:blipFill rotWithShape="1">
          <a:blip r:embed="rId6"/>
          <a:srcRect l="10034" t="8471" r="83280" b="9987"/>
          <a:stretch/>
        </p:blipFill>
        <p:spPr>
          <a:xfrm>
            <a:off x="9123089" y="1476482"/>
            <a:ext cx="1870259" cy="3940053"/>
          </a:xfrm>
          <a:prstGeom prst="rect">
            <a:avLst/>
          </a:prstGeom>
        </p:spPr>
      </p:pic>
      <p:sp>
        <p:nvSpPr>
          <p:cNvPr id="26" name="Rectangle 25">
            <a:extLst>
              <a:ext uri="{FF2B5EF4-FFF2-40B4-BE49-F238E27FC236}">
                <a16:creationId xmlns:a16="http://schemas.microsoft.com/office/drawing/2014/main" id="{EEBEF7CF-A441-498E-81E0-8084A08553D8}"/>
              </a:ext>
            </a:extLst>
          </p:cNvPr>
          <p:cNvSpPr/>
          <p:nvPr/>
        </p:nvSpPr>
        <p:spPr>
          <a:xfrm>
            <a:off x="9360192" y="4384056"/>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9360192" y="4839128"/>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8250003" y="3097638"/>
            <a:ext cx="1103847" cy="1402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8250003" y="3112804"/>
            <a:ext cx="1103847" cy="1842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8DE8B8B-42C0-4471-8E95-03AF442BED13}"/>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196831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4753" y="311165"/>
            <a:ext cx="9131300" cy="433388"/>
          </a:xfrm>
        </p:spPr>
        <p:txBody>
          <a:bodyPr/>
          <a:lstStyle/>
          <a:p>
            <a:pPr>
              <a:buClr>
                <a:srgbClr val="B8C617"/>
              </a:buClr>
            </a:pPr>
            <a:r>
              <a:rPr lang="en-US" sz="2800" b="1">
                <a:solidFill>
                  <a:srgbClr val="92D050"/>
                </a:solidFill>
                <a:latin typeface="+mn-lt"/>
              </a:rPr>
              <a:t>How To Amend Time?</a:t>
            </a:r>
          </a:p>
        </p:txBody>
      </p:sp>
      <p:sp>
        <p:nvSpPr>
          <p:cNvPr id="25" name="Rectangle 24">
            <a:extLst>
              <a:ext uri="{FF2B5EF4-FFF2-40B4-BE49-F238E27FC236}">
                <a16:creationId xmlns:a16="http://schemas.microsoft.com/office/drawing/2014/main" id="{3F86E64E-C0D4-4B53-96CE-389384200246}"/>
              </a:ext>
            </a:extLst>
          </p:cNvPr>
          <p:cNvSpPr/>
          <p:nvPr/>
        </p:nvSpPr>
        <p:spPr>
          <a:xfrm>
            <a:off x="443039" y="737816"/>
            <a:ext cx="9328913" cy="338554"/>
          </a:xfrm>
          <a:prstGeom prst="rect">
            <a:avLst/>
          </a:prstGeom>
        </p:spPr>
        <p:txBody>
          <a:bodyPr wrap="square">
            <a:spAutoFit/>
          </a:bodyPr>
          <a:lstStyle/>
          <a:p>
            <a:r>
              <a:rPr lang="en-US" sz="1600"/>
              <a:t>Go to the day you would like to amend.</a:t>
            </a:r>
          </a:p>
        </p:txBody>
      </p:sp>
      <p:sp>
        <p:nvSpPr>
          <p:cNvPr id="12" name="Rectangle 11">
            <a:extLst>
              <a:ext uri="{FF2B5EF4-FFF2-40B4-BE49-F238E27FC236}">
                <a16:creationId xmlns:a16="http://schemas.microsoft.com/office/drawing/2014/main" id="{6F8530DF-8250-4433-A790-BCECAFA7C734}"/>
              </a:ext>
            </a:extLst>
          </p:cNvPr>
          <p:cNvSpPr/>
          <p:nvPr/>
        </p:nvSpPr>
        <p:spPr>
          <a:xfrm>
            <a:off x="360727" y="1174023"/>
            <a:ext cx="8082000" cy="415353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8442727" y="1425692"/>
            <a:ext cx="3162617" cy="2554545"/>
          </a:xfrm>
          <a:prstGeom prst="rect">
            <a:avLst/>
          </a:prstGeom>
        </p:spPr>
        <p:txBody>
          <a:bodyPr wrap="square" lIns="91440" tIns="45720" rIns="91440" bIns="45720" anchor="t">
            <a:spAutoFit/>
          </a:bodyPr>
          <a:lstStyle/>
          <a:p>
            <a:pPr algn="ctr"/>
            <a:r>
              <a:rPr lang="en-US" sz="1600"/>
              <a:t>It is easy to amend the time if the workers shift hasn’t been submitted.</a:t>
            </a:r>
          </a:p>
          <a:p>
            <a:pPr algn="ctr"/>
            <a:endParaRPr lang="en-US" sz="1600"/>
          </a:p>
          <a:p>
            <a:pPr algn="ctr"/>
            <a:r>
              <a:rPr lang="en-US" sz="1600"/>
              <a:t>Click on the time and amend.</a:t>
            </a:r>
            <a:endParaRPr lang="en-US"/>
          </a:p>
          <a:p>
            <a:pPr algn="ctr"/>
            <a:endParaRPr lang="en-US" sz="1600"/>
          </a:p>
          <a:p>
            <a:pPr algn="ctr"/>
            <a:r>
              <a:rPr lang="en-US" sz="1600"/>
              <a:t>Once amended then click save.</a:t>
            </a:r>
          </a:p>
          <a:p>
            <a:pPr algn="ctr"/>
            <a:endParaRPr lang="en-US" sz="1600"/>
          </a:p>
          <a:p>
            <a:pPr algn="ctr"/>
            <a:endParaRPr lang="en-US" sz="1600"/>
          </a:p>
          <a:p>
            <a:pPr algn="ctr"/>
            <a:endParaRPr lang="en-US" sz="1600"/>
          </a:p>
        </p:txBody>
      </p:sp>
      <p:pic>
        <p:nvPicPr>
          <p:cNvPr id="9" name="Picture 8">
            <a:extLst>
              <a:ext uri="{FF2B5EF4-FFF2-40B4-BE49-F238E27FC236}">
                <a16:creationId xmlns:a16="http://schemas.microsoft.com/office/drawing/2014/main" id="{B8941267-67A6-4FE2-A275-9CFA0E268494}"/>
              </a:ext>
            </a:extLst>
          </p:cNvPr>
          <p:cNvPicPr>
            <a:picLocks noChangeAspect="1"/>
          </p:cNvPicPr>
          <p:nvPr/>
        </p:nvPicPr>
        <p:blipFill>
          <a:blip r:embed="rId3"/>
          <a:stretch>
            <a:fillRect/>
          </a:stretch>
        </p:blipFill>
        <p:spPr>
          <a:xfrm>
            <a:off x="9526053" y="3260967"/>
            <a:ext cx="1428949" cy="457264"/>
          </a:xfrm>
          <a:prstGeom prst="rect">
            <a:avLst/>
          </a:prstGeom>
        </p:spPr>
      </p:pic>
      <p:pic>
        <p:nvPicPr>
          <p:cNvPr id="7" name="Picture 6">
            <a:extLst>
              <a:ext uri="{FF2B5EF4-FFF2-40B4-BE49-F238E27FC236}">
                <a16:creationId xmlns:a16="http://schemas.microsoft.com/office/drawing/2014/main" id="{9BED4920-A785-48A0-9DA6-2F01ABD038C8}"/>
              </a:ext>
            </a:extLst>
          </p:cNvPr>
          <p:cNvPicPr>
            <a:picLocks noChangeAspect="1"/>
          </p:cNvPicPr>
          <p:nvPr/>
        </p:nvPicPr>
        <p:blipFill>
          <a:blip r:embed="rId4"/>
          <a:stretch>
            <a:fillRect/>
          </a:stretch>
        </p:blipFill>
        <p:spPr>
          <a:xfrm>
            <a:off x="443038" y="1283184"/>
            <a:ext cx="7870451" cy="3934768"/>
          </a:xfrm>
          <a:prstGeom prst="rect">
            <a:avLst/>
          </a:prstGeom>
        </p:spPr>
      </p:pic>
      <p:sp>
        <p:nvSpPr>
          <p:cNvPr id="28" name="Rectangle 27">
            <a:extLst>
              <a:ext uri="{FF2B5EF4-FFF2-40B4-BE49-F238E27FC236}">
                <a16:creationId xmlns:a16="http://schemas.microsoft.com/office/drawing/2014/main" id="{99359545-4CC7-415D-826C-6CA19351E93E}"/>
              </a:ext>
            </a:extLst>
          </p:cNvPr>
          <p:cNvSpPr/>
          <p:nvPr/>
        </p:nvSpPr>
        <p:spPr>
          <a:xfrm>
            <a:off x="6248967" y="3772705"/>
            <a:ext cx="1316026" cy="64847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C7F4BEA-77BE-4A6D-A7B5-9F791349C76D}"/>
              </a:ext>
            </a:extLst>
          </p:cNvPr>
          <p:cNvPicPr>
            <a:picLocks noChangeAspect="1"/>
          </p:cNvPicPr>
          <p:nvPr/>
        </p:nvPicPr>
        <p:blipFill rotWithShape="1">
          <a:blip r:embed="rId5"/>
          <a:srcRect l="9762" r="60487" b="88469"/>
          <a:stretch/>
        </p:blipFill>
        <p:spPr>
          <a:xfrm>
            <a:off x="6330429" y="3857202"/>
            <a:ext cx="1153101" cy="493990"/>
          </a:xfrm>
          <a:prstGeom prst="rect">
            <a:avLst/>
          </a:prstGeom>
        </p:spPr>
      </p:pic>
      <p:sp>
        <p:nvSpPr>
          <p:cNvPr id="37" name="Rectangle 36">
            <a:extLst>
              <a:ext uri="{FF2B5EF4-FFF2-40B4-BE49-F238E27FC236}">
                <a16:creationId xmlns:a16="http://schemas.microsoft.com/office/drawing/2014/main" id="{ABE4F9E6-0314-434F-BFD0-54B0B8138131}"/>
              </a:ext>
            </a:extLst>
          </p:cNvPr>
          <p:cNvSpPr/>
          <p:nvPr/>
        </p:nvSpPr>
        <p:spPr>
          <a:xfrm>
            <a:off x="5503178" y="2676088"/>
            <a:ext cx="662730" cy="285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7405494" y="3221359"/>
            <a:ext cx="1923064" cy="72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11AFE8B-DD06-4BC1-86A5-C65A89613C6C}"/>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3732183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748069" y="3789919"/>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748070" y="2856263"/>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8175" y="232055"/>
            <a:ext cx="9132888" cy="434975"/>
          </a:xfrm>
        </p:spPr>
        <p:txBody>
          <a:bodyPr/>
          <a:lstStyle/>
          <a:p>
            <a:pPr>
              <a:buClr>
                <a:srgbClr val="B8C617"/>
              </a:buClr>
            </a:pPr>
            <a:r>
              <a:rPr lang="en-US" sz="2800" b="1">
                <a:solidFill>
                  <a:srgbClr val="92D050"/>
                </a:solidFill>
                <a:latin typeface="+mn-lt"/>
              </a:rPr>
              <a:t>How To Add Finish Time?</a:t>
            </a:r>
          </a:p>
        </p:txBody>
      </p:sp>
      <p:sp>
        <p:nvSpPr>
          <p:cNvPr id="3" name="Rectangle 2">
            <a:extLst>
              <a:ext uri="{FF2B5EF4-FFF2-40B4-BE49-F238E27FC236}">
                <a16:creationId xmlns:a16="http://schemas.microsoft.com/office/drawing/2014/main" id="{A92A4D1D-724C-435F-A98C-672AE27A82C0}"/>
              </a:ext>
            </a:extLst>
          </p:cNvPr>
          <p:cNvSpPr/>
          <p:nvPr/>
        </p:nvSpPr>
        <p:spPr>
          <a:xfrm>
            <a:off x="7066625" y="2756256"/>
            <a:ext cx="1681445" cy="1815882"/>
          </a:xfrm>
          <a:prstGeom prst="rect">
            <a:avLst/>
          </a:prstGeom>
        </p:spPr>
        <p:txBody>
          <a:bodyPr wrap="square">
            <a:spAutoFit/>
          </a:bodyPr>
          <a:lstStyle/>
          <a:p>
            <a:r>
              <a:rPr lang="en-US" sz="1600"/>
              <a:t>Add your finish time working on a 24-hour clock.</a:t>
            </a:r>
          </a:p>
          <a:p>
            <a:pPr algn="ctr"/>
            <a:endParaRPr lang="en-US" sz="1600"/>
          </a:p>
          <a:p>
            <a:r>
              <a:rPr lang="en-US" sz="1600"/>
              <a:t>Once added click on the          button.</a:t>
            </a:r>
          </a:p>
        </p:txBody>
      </p:sp>
      <p:sp>
        <p:nvSpPr>
          <p:cNvPr id="25" name="Rectangle 24">
            <a:extLst>
              <a:ext uri="{FF2B5EF4-FFF2-40B4-BE49-F238E27FC236}">
                <a16:creationId xmlns:a16="http://schemas.microsoft.com/office/drawing/2014/main" id="{3F86E64E-C0D4-4B53-96CE-389384200246}"/>
              </a:ext>
            </a:extLst>
          </p:cNvPr>
          <p:cNvSpPr/>
          <p:nvPr/>
        </p:nvSpPr>
        <p:spPr>
          <a:xfrm>
            <a:off x="668175" y="1231384"/>
            <a:ext cx="9328913" cy="830997"/>
          </a:xfrm>
          <a:prstGeom prst="rect">
            <a:avLst/>
          </a:prstGeom>
        </p:spPr>
        <p:txBody>
          <a:bodyPr wrap="square" lIns="91440" tIns="45720" rIns="91440" bIns="45720" anchor="t">
            <a:spAutoFit/>
          </a:bodyPr>
          <a:lstStyle/>
          <a:p>
            <a:r>
              <a:rPr lang="en-US" sz="1600"/>
              <a:t>The next part is to add the finish time or hours. </a:t>
            </a:r>
          </a:p>
          <a:p>
            <a:endParaRPr lang="en-US" sz="1600"/>
          </a:p>
          <a:p>
            <a:r>
              <a:rPr lang="en-US" sz="1600"/>
              <a:t>We are going to start with finish times and input the end time. </a:t>
            </a:r>
            <a:endParaRPr lang="en-US"/>
          </a:p>
        </p:txBody>
      </p:sp>
      <p:sp>
        <p:nvSpPr>
          <p:cNvPr id="12" name="Rectangle 11">
            <a:extLst>
              <a:ext uri="{FF2B5EF4-FFF2-40B4-BE49-F238E27FC236}">
                <a16:creationId xmlns:a16="http://schemas.microsoft.com/office/drawing/2014/main" id="{6F8530DF-8250-4433-A790-BCECAFA7C734}"/>
              </a:ext>
            </a:extLst>
          </p:cNvPr>
          <p:cNvSpPr/>
          <p:nvPr/>
        </p:nvSpPr>
        <p:spPr>
          <a:xfrm>
            <a:off x="668175" y="2546774"/>
            <a:ext cx="5954566" cy="2780787"/>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834471" y="1962000"/>
            <a:ext cx="2851067" cy="584775"/>
          </a:xfrm>
          <a:prstGeom prst="rect">
            <a:avLst/>
          </a:prstGeom>
        </p:spPr>
        <p:txBody>
          <a:bodyPr wrap="square">
            <a:spAutoFit/>
          </a:bodyPr>
          <a:lstStyle/>
          <a:p>
            <a:pPr algn="ctr"/>
            <a:r>
              <a:rPr lang="en-US" sz="1600"/>
              <a:t>You can see we have already processed the finish time.</a:t>
            </a:r>
            <a:endParaRPr lang="en-GB" sz="1600"/>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792664" y="2898590"/>
            <a:ext cx="784928" cy="502964"/>
          </a:xfrm>
          <a:prstGeom prst="rect">
            <a:avLst/>
          </a:prstGeom>
        </p:spPr>
      </p:pic>
      <p:pic>
        <p:nvPicPr>
          <p:cNvPr id="16" name="Picture 15">
            <a:extLst>
              <a:ext uri="{FF2B5EF4-FFF2-40B4-BE49-F238E27FC236}">
                <a16:creationId xmlns:a16="http://schemas.microsoft.com/office/drawing/2014/main" id="{33409E5C-9817-4E49-BD18-84291C871958}"/>
              </a:ext>
            </a:extLst>
          </p:cNvPr>
          <p:cNvPicPr>
            <a:picLocks noChangeAspect="1"/>
          </p:cNvPicPr>
          <p:nvPr/>
        </p:nvPicPr>
        <p:blipFill>
          <a:blip r:embed="rId4"/>
          <a:stretch>
            <a:fillRect/>
          </a:stretch>
        </p:blipFill>
        <p:spPr>
          <a:xfrm>
            <a:off x="8804995" y="3831890"/>
            <a:ext cx="784928" cy="492651"/>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5"/>
          <a:stretch>
            <a:fillRect/>
          </a:stretch>
        </p:blipFill>
        <p:spPr>
          <a:xfrm>
            <a:off x="7775124" y="4048217"/>
            <a:ext cx="840723" cy="231503"/>
          </a:xfrm>
          <a:prstGeom prst="rect">
            <a:avLst/>
          </a:prstGeom>
        </p:spPr>
      </p:pic>
      <p:sp>
        <p:nvSpPr>
          <p:cNvPr id="8" name="Rectangle 7">
            <a:extLst>
              <a:ext uri="{FF2B5EF4-FFF2-40B4-BE49-F238E27FC236}">
                <a16:creationId xmlns:a16="http://schemas.microsoft.com/office/drawing/2014/main" id="{FDDC076F-FD26-423B-ADB4-41781FA796C7}"/>
              </a:ext>
            </a:extLst>
          </p:cNvPr>
          <p:cNvSpPr/>
          <p:nvPr/>
        </p:nvSpPr>
        <p:spPr>
          <a:xfrm>
            <a:off x="668175" y="5569579"/>
            <a:ext cx="5954566" cy="5486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E75BE64-F162-4457-9106-C02E66BF923C}"/>
              </a:ext>
            </a:extLst>
          </p:cNvPr>
          <p:cNvPicPr>
            <a:picLocks noChangeAspect="1"/>
          </p:cNvPicPr>
          <p:nvPr/>
        </p:nvPicPr>
        <p:blipFill>
          <a:blip r:embed="rId6"/>
          <a:stretch>
            <a:fillRect/>
          </a:stretch>
        </p:blipFill>
        <p:spPr>
          <a:xfrm>
            <a:off x="762042" y="5641959"/>
            <a:ext cx="5743852" cy="403895"/>
          </a:xfrm>
          <a:prstGeom prst="rect">
            <a:avLst/>
          </a:prstGeom>
        </p:spPr>
      </p:pic>
      <p:pic>
        <p:nvPicPr>
          <p:cNvPr id="2" name="Picture 1">
            <a:extLst>
              <a:ext uri="{FF2B5EF4-FFF2-40B4-BE49-F238E27FC236}">
                <a16:creationId xmlns:a16="http://schemas.microsoft.com/office/drawing/2014/main" id="{66A85F6F-CDC7-446D-BEE1-A64015444B14}"/>
              </a:ext>
            </a:extLst>
          </p:cNvPr>
          <p:cNvPicPr>
            <a:picLocks noChangeAspect="1"/>
          </p:cNvPicPr>
          <p:nvPr/>
        </p:nvPicPr>
        <p:blipFill rotWithShape="1">
          <a:blip r:embed="rId7"/>
          <a:srcRect t="10330"/>
          <a:stretch/>
        </p:blipFill>
        <p:spPr>
          <a:xfrm>
            <a:off x="771141" y="2626735"/>
            <a:ext cx="5748634" cy="2629265"/>
          </a:xfrm>
          <a:prstGeom prst="rect">
            <a:avLst/>
          </a:prstGeom>
        </p:spPr>
      </p:pic>
      <p:sp>
        <p:nvSpPr>
          <p:cNvPr id="6" name="Rectangle 5">
            <a:extLst>
              <a:ext uri="{FF2B5EF4-FFF2-40B4-BE49-F238E27FC236}">
                <a16:creationId xmlns:a16="http://schemas.microsoft.com/office/drawing/2014/main" id="{D68483DF-88AA-49CE-9046-0CA06B5185CC}"/>
              </a:ext>
            </a:extLst>
          </p:cNvPr>
          <p:cNvSpPr/>
          <p:nvPr/>
        </p:nvSpPr>
        <p:spPr>
          <a:xfrm>
            <a:off x="2006353" y="4048217"/>
            <a:ext cx="559294"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89C6A1-870D-40BA-88C7-F527605933A1}"/>
              </a:ext>
            </a:extLst>
          </p:cNvPr>
          <p:cNvSpPr/>
          <p:nvPr/>
        </p:nvSpPr>
        <p:spPr>
          <a:xfrm>
            <a:off x="2006353" y="5025037"/>
            <a:ext cx="693980"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083D009-06E3-41E8-B3C0-8ABF480F8D70}"/>
              </a:ext>
            </a:extLst>
          </p:cNvPr>
          <p:cNvSpPr/>
          <p:nvPr/>
        </p:nvSpPr>
        <p:spPr>
          <a:xfrm>
            <a:off x="2050946" y="478302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266212" y="4116030"/>
            <a:ext cx="1724906" cy="759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8E304F4-2BD3-4A5E-B29E-B891D0658BC4}"/>
              </a:ext>
            </a:extLst>
          </p:cNvPr>
          <p:cNvSpPr/>
          <p:nvPr/>
        </p:nvSpPr>
        <p:spPr>
          <a:xfrm>
            <a:off x="2006353" y="4536627"/>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AA9EB54-F88F-460F-A283-291205F08BBA}"/>
              </a:ext>
            </a:extLst>
          </p:cNvPr>
          <p:cNvSpPr/>
          <p:nvPr/>
        </p:nvSpPr>
        <p:spPr>
          <a:xfrm>
            <a:off x="2006353" y="428903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4493086" y="4516768"/>
            <a:ext cx="443883" cy="2618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EBEF7CF-A441-498E-81E0-8084A08553D8}"/>
              </a:ext>
            </a:extLst>
          </p:cNvPr>
          <p:cNvSpPr/>
          <p:nvPr/>
        </p:nvSpPr>
        <p:spPr>
          <a:xfrm>
            <a:off x="4947285" y="4779068"/>
            <a:ext cx="453953" cy="2478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715027" y="2195489"/>
            <a:ext cx="2359554" cy="218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8094E4A-00F5-452E-81CB-9F94668D5149}"/>
              </a:ext>
            </a:extLst>
          </p:cNvPr>
          <p:cNvSpPr/>
          <p:nvPr/>
        </p:nvSpPr>
        <p:spPr>
          <a:xfrm>
            <a:off x="6991118" y="5485127"/>
            <a:ext cx="2905579" cy="923330"/>
          </a:xfrm>
          <a:prstGeom prst="rect">
            <a:avLst/>
          </a:prstGeom>
        </p:spPr>
        <p:txBody>
          <a:bodyPr wrap="square" lIns="91440" tIns="45720" rIns="91440" bIns="45720" anchor="t">
            <a:spAutoFit/>
          </a:bodyPr>
          <a:lstStyle/>
          <a:p>
            <a:pPr algn="ctr"/>
            <a:r>
              <a:rPr lang="en-US"/>
              <a:t>A notification will pop up if you have a student working with restricted hours.</a:t>
            </a:r>
          </a:p>
        </p:txBody>
      </p:sp>
      <p:pic>
        <p:nvPicPr>
          <p:cNvPr id="13" name="Picture 12">
            <a:extLst>
              <a:ext uri="{FF2B5EF4-FFF2-40B4-BE49-F238E27FC236}">
                <a16:creationId xmlns:a16="http://schemas.microsoft.com/office/drawing/2014/main" id="{2880DFCF-E91B-47BD-BDCB-2C578BBBAD32}"/>
              </a:ext>
            </a:extLst>
          </p:cNvPr>
          <p:cNvPicPr>
            <a:picLocks noChangeAspect="1"/>
          </p:cNvPicPr>
          <p:nvPr/>
        </p:nvPicPr>
        <p:blipFill>
          <a:blip r:embed="rId8"/>
          <a:stretch>
            <a:fillRect/>
          </a:stretch>
        </p:blipFill>
        <p:spPr>
          <a:xfrm>
            <a:off x="2006354" y="4084863"/>
            <a:ext cx="1080796" cy="194857"/>
          </a:xfrm>
          <a:prstGeom prst="rect">
            <a:avLst/>
          </a:prstGeom>
        </p:spPr>
      </p:pic>
      <p:pic>
        <p:nvPicPr>
          <p:cNvPr id="29" name="Picture 28">
            <a:extLst>
              <a:ext uri="{FF2B5EF4-FFF2-40B4-BE49-F238E27FC236}">
                <a16:creationId xmlns:a16="http://schemas.microsoft.com/office/drawing/2014/main" id="{F7CEC0E2-0632-46A2-B8B0-CA13718081A8}"/>
              </a:ext>
            </a:extLst>
          </p:cNvPr>
          <p:cNvPicPr>
            <a:picLocks noChangeAspect="1"/>
          </p:cNvPicPr>
          <p:nvPr/>
        </p:nvPicPr>
        <p:blipFill>
          <a:blip r:embed="rId8"/>
          <a:stretch>
            <a:fillRect/>
          </a:stretch>
        </p:blipFill>
        <p:spPr>
          <a:xfrm>
            <a:off x="1989839" y="4330024"/>
            <a:ext cx="1080796" cy="194857"/>
          </a:xfrm>
          <a:prstGeom prst="rect">
            <a:avLst/>
          </a:prstGeom>
        </p:spPr>
      </p:pic>
      <p:pic>
        <p:nvPicPr>
          <p:cNvPr id="30" name="Picture 29">
            <a:extLst>
              <a:ext uri="{FF2B5EF4-FFF2-40B4-BE49-F238E27FC236}">
                <a16:creationId xmlns:a16="http://schemas.microsoft.com/office/drawing/2014/main" id="{1C3CB4DC-5210-44D1-AB15-DF37AF0A71C7}"/>
              </a:ext>
            </a:extLst>
          </p:cNvPr>
          <p:cNvPicPr>
            <a:picLocks noChangeAspect="1"/>
          </p:cNvPicPr>
          <p:nvPr/>
        </p:nvPicPr>
        <p:blipFill>
          <a:blip r:embed="rId8"/>
          <a:stretch>
            <a:fillRect/>
          </a:stretch>
        </p:blipFill>
        <p:spPr>
          <a:xfrm>
            <a:off x="2025249" y="4590191"/>
            <a:ext cx="1080796" cy="194857"/>
          </a:xfrm>
          <a:prstGeom prst="rect">
            <a:avLst/>
          </a:prstGeom>
        </p:spPr>
      </p:pic>
      <p:pic>
        <p:nvPicPr>
          <p:cNvPr id="31" name="Picture 30">
            <a:extLst>
              <a:ext uri="{FF2B5EF4-FFF2-40B4-BE49-F238E27FC236}">
                <a16:creationId xmlns:a16="http://schemas.microsoft.com/office/drawing/2014/main" id="{C1688104-53ED-4FC2-9750-E50FA2DD7FE9}"/>
              </a:ext>
            </a:extLst>
          </p:cNvPr>
          <p:cNvPicPr>
            <a:picLocks noChangeAspect="1"/>
          </p:cNvPicPr>
          <p:nvPr/>
        </p:nvPicPr>
        <p:blipFill>
          <a:blip r:embed="rId8"/>
          <a:stretch>
            <a:fillRect/>
          </a:stretch>
        </p:blipFill>
        <p:spPr>
          <a:xfrm>
            <a:off x="2050946" y="4865818"/>
            <a:ext cx="1080796" cy="194857"/>
          </a:xfrm>
          <a:prstGeom prst="rect">
            <a:avLst/>
          </a:prstGeom>
        </p:spPr>
      </p:pic>
      <p:pic>
        <p:nvPicPr>
          <p:cNvPr id="32" name="Picture 31">
            <a:extLst>
              <a:ext uri="{FF2B5EF4-FFF2-40B4-BE49-F238E27FC236}">
                <a16:creationId xmlns:a16="http://schemas.microsoft.com/office/drawing/2014/main" id="{C32CC2C0-AF34-43A7-9C80-32B81E3CEF61}"/>
              </a:ext>
            </a:extLst>
          </p:cNvPr>
          <p:cNvPicPr>
            <a:picLocks noChangeAspect="1"/>
          </p:cNvPicPr>
          <p:nvPr/>
        </p:nvPicPr>
        <p:blipFill>
          <a:blip r:embed="rId8"/>
          <a:stretch>
            <a:fillRect/>
          </a:stretch>
        </p:blipFill>
        <p:spPr>
          <a:xfrm>
            <a:off x="2012419" y="5075662"/>
            <a:ext cx="1080796" cy="194857"/>
          </a:xfrm>
          <a:prstGeom prst="rect">
            <a:avLst/>
          </a:prstGeom>
        </p:spPr>
      </p:pic>
      <p:pic>
        <p:nvPicPr>
          <p:cNvPr id="19" name="Picture 18">
            <a:extLst>
              <a:ext uri="{FF2B5EF4-FFF2-40B4-BE49-F238E27FC236}">
                <a16:creationId xmlns:a16="http://schemas.microsoft.com/office/drawing/2014/main" id="{46C81B21-4B4D-4430-A0A5-6A02FD24B094}"/>
              </a:ext>
            </a:extLst>
          </p:cNvPr>
          <p:cNvPicPr>
            <a:picLocks noChangeAspect="1"/>
          </p:cNvPicPr>
          <p:nvPr/>
        </p:nvPicPr>
        <p:blipFill rotWithShape="1">
          <a:blip r:embed="rId9"/>
          <a:srcRect b="37811"/>
          <a:stretch/>
        </p:blipFill>
        <p:spPr>
          <a:xfrm>
            <a:off x="771141" y="3991417"/>
            <a:ext cx="950562" cy="1276879"/>
          </a:xfrm>
          <a:prstGeom prst="rect">
            <a:avLst/>
          </a:prstGeom>
        </p:spPr>
      </p:pic>
      <p:sp>
        <p:nvSpPr>
          <p:cNvPr id="18" name="Slide Number Placeholder 17">
            <a:extLst>
              <a:ext uri="{FF2B5EF4-FFF2-40B4-BE49-F238E27FC236}">
                <a16:creationId xmlns:a16="http://schemas.microsoft.com/office/drawing/2014/main" id="{9E324C8F-619C-451A-AEA3-EF2764BFD88E}"/>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186554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617550" y="459110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607234" y="393246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0367" y="162172"/>
            <a:ext cx="9131300" cy="433387"/>
          </a:xfrm>
        </p:spPr>
        <p:txBody>
          <a:bodyPr/>
          <a:lstStyle/>
          <a:p>
            <a:pPr>
              <a:buClr>
                <a:srgbClr val="B8C617"/>
              </a:buClr>
            </a:pPr>
            <a:r>
              <a:rPr lang="en-US" sz="2800" b="1">
                <a:solidFill>
                  <a:srgbClr val="92D050"/>
                </a:solidFill>
                <a:latin typeface="+mn-lt"/>
              </a:rPr>
              <a:t>How To Add Finish Hours?</a:t>
            </a:r>
          </a:p>
        </p:txBody>
      </p:sp>
      <p:sp>
        <p:nvSpPr>
          <p:cNvPr id="3" name="Rectangle 2">
            <a:extLst>
              <a:ext uri="{FF2B5EF4-FFF2-40B4-BE49-F238E27FC236}">
                <a16:creationId xmlns:a16="http://schemas.microsoft.com/office/drawing/2014/main" id="{A92A4D1D-724C-435F-A98C-672AE27A82C0}"/>
              </a:ext>
            </a:extLst>
          </p:cNvPr>
          <p:cNvSpPr/>
          <p:nvPr/>
        </p:nvSpPr>
        <p:spPr>
          <a:xfrm>
            <a:off x="6945398" y="3304774"/>
            <a:ext cx="1681445" cy="3046988"/>
          </a:xfrm>
          <a:prstGeom prst="rect">
            <a:avLst/>
          </a:prstGeom>
        </p:spPr>
        <p:txBody>
          <a:bodyPr wrap="square" lIns="91440" tIns="45720" rIns="91440" bIns="45720" anchor="t">
            <a:spAutoFit/>
          </a:bodyPr>
          <a:lstStyle/>
          <a:p>
            <a:r>
              <a:rPr lang="en-US" sz="1600"/>
              <a:t>Add your finish time working on a 24-hour clock. This can also be done on a 100 decimal. </a:t>
            </a:r>
          </a:p>
          <a:p>
            <a:pPr algn="ctr"/>
            <a:endParaRPr lang="en-US" sz="1600"/>
          </a:p>
          <a:p>
            <a:r>
              <a:rPr lang="en-US" sz="1600"/>
              <a:t>Once added click on the          button.</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546322" y="997962"/>
            <a:ext cx="9328913" cy="584775"/>
          </a:xfrm>
          <a:prstGeom prst="rect">
            <a:avLst/>
          </a:prstGeom>
        </p:spPr>
        <p:txBody>
          <a:bodyPr wrap="square" lIns="91440" tIns="45720" rIns="91440" bIns="45720" anchor="t">
            <a:spAutoFit/>
          </a:bodyPr>
          <a:lstStyle/>
          <a:p>
            <a:r>
              <a:rPr lang="en-US" sz="1600"/>
              <a:t>This is the same process as before; however, we are going to change the view preferences from Stop time to Duration time. To do this click on the      to change and save.</a:t>
            </a:r>
          </a:p>
        </p:txBody>
      </p:sp>
      <p:sp>
        <p:nvSpPr>
          <p:cNvPr id="32" name="Rectangle 31">
            <a:extLst>
              <a:ext uri="{FF2B5EF4-FFF2-40B4-BE49-F238E27FC236}">
                <a16:creationId xmlns:a16="http://schemas.microsoft.com/office/drawing/2014/main" id="{082A5E0E-2817-4C68-BF3F-FD965D6780AE}"/>
              </a:ext>
            </a:extLst>
          </p:cNvPr>
          <p:cNvSpPr/>
          <p:nvPr/>
        </p:nvSpPr>
        <p:spPr>
          <a:xfrm>
            <a:off x="2032984" y="4715842"/>
            <a:ext cx="585927" cy="8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E2E651D-9148-47AB-9666-9E098648C40D}"/>
              </a:ext>
            </a:extLst>
          </p:cNvPr>
          <p:cNvSpPr/>
          <p:nvPr/>
        </p:nvSpPr>
        <p:spPr>
          <a:xfrm>
            <a:off x="2010789" y="4895351"/>
            <a:ext cx="60812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662145" y="3974322"/>
            <a:ext cx="784928" cy="502964"/>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4"/>
          <a:stretch>
            <a:fillRect/>
          </a:stretch>
        </p:blipFill>
        <p:spPr>
          <a:xfrm>
            <a:off x="7633579" y="5312536"/>
            <a:ext cx="840723" cy="231503"/>
          </a:xfrm>
          <a:prstGeom prst="rect">
            <a:avLst/>
          </a:prstGeom>
        </p:spPr>
      </p:pic>
      <p:sp>
        <p:nvSpPr>
          <p:cNvPr id="4" name="Rectangle 3">
            <a:extLst>
              <a:ext uri="{FF2B5EF4-FFF2-40B4-BE49-F238E27FC236}">
                <a16:creationId xmlns:a16="http://schemas.microsoft.com/office/drawing/2014/main" id="{6BA8E1C5-CAA1-448E-ABC0-E59B7C11E7B5}"/>
              </a:ext>
            </a:extLst>
          </p:cNvPr>
          <p:cNvSpPr/>
          <p:nvPr/>
        </p:nvSpPr>
        <p:spPr>
          <a:xfrm>
            <a:off x="546322" y="2061540"/>
            <a:ext cx="5945260" cy="324922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902F26F-32F1-499F-9BC9-85A6D20772A5}"/>
              </a:ext>
            </a:extLst>
          </p:cNvPr>
          <p:cNvPicPr>
            <a:picLocks noChangeAspect="1"/>
          </p:cNvPicPr>
          <p:nvPr/>
        </p:nvPicPr>
        <p:blipFill>
          <a:blip r:embed="rId5"/>
          <a:stretch>
            <a:fillRect/>
          </a:stretch>
        </p:blipFill>
        <p:spPr>
          <a:xfrm>
            <a:off x="8662145" y="4642642"/>
            <a:ext cx="784928" cy="472645"/>
          </a:xfrm>
          <a:prstGeom prst="rect">
            <a:avLst/>
          </a:prstGeom>
        </p:spPr>
      </p:pic>
      <p:sp>
        <p:nvSpPr>
          <p:cNvPr id="19" name="Rectangle 18">
            <a:extLst>
              <a:ext uri="{FF2B5EF4-FFF2-40B4-BE49-F238E27FC236}">
                <a16:creationId xmlns:a16="http://schemas.microsoft.com/office/drawing/2014/main" id="{6495758F-979C-4051-86E2-820F88F100D6}"/>
              </a:ext>
            </a:extLst>
          </p:cNvPr>
          <p:cNvSpPr/>
          <p:nvPr/>
        </p:nvSpPr>
        <p:spPr>
          <a:xfrm>
            <a:off x="6963618" y="1569938"/>
            <a:ext cx="2366814" cy="144930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8C39AEA-CDAB-4950-B0BA-B458F207BF30}"/>
              </a:ext>
            </a:extLst>
          </p:cNvPr>
          <p:cNvPicPr>
            <a:picLocks noChangeAspect="1"/>
          </p:cNvPicPr>
          <p:nvPr/>
        </p:nvPicPr>
        <p:blipFill>
          <a:blip r:embed="rId6"/>
          <a:stretch>
            <a:fillRect/>
          </a:stretch>
        </p:blipFill>
        <p:spPr>
          <a:xfrm>
            <a:off x="7060098" y="1648816"/>
            <a:ext cx="2173854" cy="1298570"/>
          </a:xfrm>
          <a:prstGeom prst="rect">
            <a:avLst/>
          </a:prstGeom>
        </p:spPr>
      </p:pic>
      <p:pic>
        <p:nvPicPr>
          <p:cNvPr id="20" name="Picture 19">
            <a:extLst>
              <a:ext uri="{FF2B5EF4-FFF2-40B4-BE49-F238E27FC236}">
                <a16:creationId xmlns:a16="http://schemas.microsoft.com/office/drawing/2014/main" id="{1E84398E-A106-4EC8-AC98-4850DB908A63}"/>
              </a:ext>
            </a:extLst>
          </p:cNvPr>
          <p:cNvPicPr>
            <a:picLocks noChangeAspect="1"/>
          </p:cNvPicPr>
          <p:nvPr/>
        </p:nvPicPr>
        <p:blipFill>
          <a:blip r:embed="rId7"/>
          <a:stretch>
            <a:fillRect/>
          </a:stretch>
        </p:blipFill>
        <p:spPr>
          <a:xfrm>
            <a:off x="3719318" y="1292857"/>
            <a:ext cx="190517" cy="198137"/>
          </a:xfrm>
          <a:prstGeom prst="rect">
            <a:avLst/>
          </a:prstGeom>
        </p:spPr>
      </p:pic>
      <p:sp>
        <p:nvSpPr>
          <p:cNvPr id="41" name="Rectangle 40">
            <a:extLst>
              <a:ext uri="{FF2B5EF4-FFF2-40B4-BE49-F238E27FC236}">
                <a16:creationId xmlns:a16="http://schemas.microsoft.com/office/drawing/2014/main" id="{9D5AB902-4F5A-4AD4-BA7F-EC5E94007F20}"/>
              </a:ext>
            </a:extLst>
          </p:cNvPr>
          <p:cNvSpPr/>
          <p:nvPr/>
        </p:nvSpPr>
        <p:spPr>
          <a:xfrm>
            <a:off x="8948691" y="2654423"/>
            <a:ext cx="285261"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D77F1636-35E3-42AD-AFC7-60998820FBD0}"/>
              </a:ext>
            </a:extLst>
          </p:cNvPr>
          <p:cNvCxnSpPr>
            <a:cxnSpLocks/>
          </p:cNvCxnSpPr>
          <p:nvPr/>
        </p:nvCxnSpPr>
        <p:spPr>
          <a:xfrm>
            <a:off x="6042676" y="1731974"/>
            <a:ext cx="1840695" cy="424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FF5D05-592F-4D89-9021-0E275189C3B5}"/>
              </a:ext>
            </a:extLst>
          </p:cNvPr>
          <p:cNvCxnSpPr>
            <a:cxnSpLocks/>
          </p:cNvCxnSpPr>
          <p:nvPr/>
        </p:nvCxnSpPr>
        <p:spPr>
          <a:xfrm>
            <a:off x="6047054" y="1731228"/>
            <a:ext cx="2882101" cy="10196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7EC46D1-0291-4BC5-9991-45BE1CACD3AE}"/>
              </a:ext>
            </a:extLst>
          </p:cNvPr>
          <p:cNvPicPr>
            <a:picLocks noChangeAspect="1"/>
          </p:cNvPicPr>
          <p:nvPr/>
        </p:nvPicPr>
        <p:blipFill rotWithShape="1">
          <a:blip r:embed="rId8"/>
          <a:srcRect b="541"/>
          <a:stretch/>
        </p:blipFill>
        <p:spPr>
          <a:xfrm>
            <a:off x="622686" y="2130390"/>
            <a:ext cx="5780131" cy="3065368"/>
          </a:xfrm>
          <a:prstGeom prst="rect">
            <a:avLst/>
          </a:prstGeom>
          <a:ln w="28575">
            <a:solidFill>
              <a:schemeClr val="tx1"/>
            </a:solidFill>
          </a:ln>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6201850" y="3845958"/>
            <a:ext cx="874115" cy="379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6272250" y="5104601"/>
            <a:ext cx="690773" cy="206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6721D3AE-0542-4931-9314-B9651739F015}"/>
              </a:ext>
            </a:extLst>
          </p:cNvPr>
          <p:cNvPicPr>
            <a:picLocks noChangeAspect="1"/>
          </p:cNvPicPr>
          <p:nvPr/>
        </p:nvPicPr>
        <p:blipFill rotWithShape="1">
          <a:blip r:embed="rId9"/>
          <a:srcRect b="59434"/>
          <a:stretch/>
        </p:blipFill>
        <p:spPr>
          <a:xfrm>
            <a:off x="625126" y="4090586"/>
            <a:ext cx="1544010" cy="1001044"/>
          </a:xfrm>
          <a:prstGeom prst="rect">
            <a:avLst/>
          </a:prstGeom>
        </p:spPr>
      </p:pic>
      <p:sp>
        <p:nvSpPr>
          <p:cNvPr id="8" name="Slide Number Placeholder 7">
            <a:extLst>
              <a:ext uri="{FF2B5EF4-FFF2-40B4-BE49-F238E27FC236}">
                <a16:creationId xmlns:a16="http://schemas.microsoft.com/office/drawing/2014/main" id="{AD2C494B-2B61-40B2-AAE5-D1192F61E3DA}"/>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1915250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60072" y="2046806"/>
            <a:ext cx="5903752" cy="1569660"/>
          </a:xfrm>
          <a:prstGeom prst="rect">
            <a:avLst/>
          </a:prstGeom>
          <a:noFill/>
        </p:spPr>
        <p:txBody>
          <a:bodyPr wrap="square">
            <a:spAutoFit/>
          </a:bodyPr>
          <a:lstStyle/>
          <a:p>
            <a:r>
              <a:rPr lang="en-US" sz="4800" b="1"/>
              <a:t>CANCEL A SHIFT THROUGH BATCH EDIT </a:t>
            </a:r>
            <a:endParaRPr lang="en-GB" sz="4800" b="1"/>
          </a:p>
        </p:txBody>
      </p:sp>
      <p:sp>
        <p:nvSpPr>
          <p:cNvPr id="10" name="Slide Number Placeholder 9">
            <a:extLst>
              <a:ext uri="{FF2B5EF4-FFF2-40B4-BE49-F238E27FC236}">
                <a16:creationId xmlns:a16="http://schemas.microsoft.com/office/drawing/2014/main" id="{A8EBC148-84C0-4C9C-A825-798EB38FB380}"/>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1607292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73951"/>
            <a:ext cx="9131300" cy="457200"/>
          </a:xfrm>
        </p:spPr>
        <p:txBody>
          <a:bodyPr/>
          <a:lstStyle/>
          <a:p>
            <a:pPr>
              <a:buClr>
                <a:srgbClr val="B8C617"/>
              </a:buClr>
            </a:pPr>
            <a:r>
              <a:rPr lang="en-US" sz="2800" b="1">
                <a:solidFill>
                  <a:srgbClr val="92D050"/>
                </a:solidFill>
                <a:latin typeface="+mn-lt"/>
              </a:rPr>
              <a:t>How To Open The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8070107" y="2107567"/>
            <a:ext cx="1611983" cy="830997"/>
          </a:xfrm>
          <a:prstGeom prst="rect">
            <a:avLst/>
          </a:prstGeom>
        </p:spPr>
        <p:txBody>
          <a:bodyPr wrap="square" lIns="91440" tIns="45720" rIns="91440" bIns="45720" anchor="t">
            <a:spAutoFit/>
          </a:bodyPr>
          <a:lstStyle/>
          <a:p>
            <a:pPr algn="ctr"/>
            <a:r>
              <a:rPr lang="en-GB" sz="1600"/>
              <a:t>Click on the       to open the shift.</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275127"/>
            <a:ext cx="6965863" cy="481458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74FBA95-3D0B-420B-996E-9654119F0CD0}"/>
              </a:ext>
            </a:extLst>
          </p:cNvPr>
          <p:cNvPicPr>
            <a:picLocks noChangeAspect="1"/>
          </p:cNvPicPr>
          <p:nvPr/>
        </p:nvPicPr>
        <p:blipFill rotWithShape="1">
          <a:blip r:embed="rId3"/>
          <a:srcRect l="60618" t="13311" r="11778" b="5669"/>
          <a:stretch/>
        </p:blipFill>
        <p:spPr>
          <a:xfrm>
            <a:off x="793747" y="1375794"/>
            <a:ext cx="6744016" cy="4558377"/>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a:off x="4133926" y="2495205"/>
            <a:ext cx="659876" cy="398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2491C0F-D023-4F4C-A541-BC8F894F5570}"/>
              </a:ext>
            </a:extLst>
          </p:cNvPr>
          <p:cNvPicPr>
            <a:picLocks noChangeAspect="1"/>
          </p:cNvPicPr>
          <p:nvPr/>
        </p:nvPicPr>
        <p:blipFill rotWithShape="1">
          <a:blip r:embed="rId4"/>
          <a:srcRect l="77778" t="9891" r="3509" b="61789"/>
          <a:stretch/>
        </p:blipFill>
        <p:spPr>
          <a:xfrm>
            <a:off x="8549159" y="2415243"/>
            <a:ext cx="301658" cy="207390"/>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4793802" y="2572750"/>
            <a:ext cx="3338119"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E714F1B6-C560-495A-9118-81B9C96F9CCF}"/>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123842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create a New Reporting Group, click on ‘Plan’ &amp; ‘Bookings Overview’</a:t>
            </a:r>
          </a:p>
        </p:txBody>
      </p:sp>
      <p:pic>
        <p:nvPicPr>
          <p:cNvPr id="8" name="Picture 7">
            <a:extLst>
              <a:ext uri="{FF2B5EF4-FFF2-40B4-BE49-F238E27FC236}">
                <a16:creationId xmlns:a16="http://schemas.microsoft.com/office/drawing/2014/main" id="{A6E3D990-82AD-4000-AFF5-24E6EF24E4E3}"/>
              </a:ext>
            </a:extLst>
          </p:cNvPr>
          <p:cNvPicPr>
            <a:picLocks noChangeAspect="1"/>
          </p:cNvPicPr>
          <p:nvPr/>
        </p:nvPicPr>
        <p:blipFill>
          <a:blip r:embed="rId3"/>
          <a:stretch>
            <a:fillRect/>
          </a:stretch>
        </p:blipFill>
        <p:spPr>
          <a:xfrm>
            <a:off x="638174" y="2157076"/>
            <a:ext cx="8963026" cy="3538874"/>
          </a:xfrm>
          <a:prstGeom prst="rect">
            <a:avLst/>
          </a:prstGeom>
        </p:spPr>
      </p:pic>
      <p:pic>
        <p:nvPicPr>
          <p:cNvPr id="14" name="Picture 13">
            <a:extLst>
              <a:ext uri="{FF2B5EF4-FFF2-40B4-BE49-F238E27FC236}">
                <a16:creationId xmlns:a16="http://schemas.microsoft.com/office/drawing/2014/main" id="{C147ACDF-3630-4639-9A9C-0F004E0D213F}"/>
              </a:ext>
            </a:extLst>
          </p:cNvPr>
          <p:cNvPicPr>
            <a:picLocks noChangeAspect="1"/>
          </p:cNvPicPr>
          <p:nvPr/>
        </p:nvPicPr>
        <p:blipFill>
          <a:blip r:embed="rId4"/>
          <a:stretch>
            <a:fillRect/>
          </a:stretch>
        </p:blipFill>
        <p:spPr>
          <a:xfrm>
            <a:off x="2590800" y="2569500"/>
            <a:ext cx="1533525" cy="1247775"/>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2680560" y="2617285"/>
            <a:ext cx="958942"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160031" y="1666538"/>
            <a:ext cx="1392919" cy="7198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79A2FD1-93D8-4FF3-B6BA-8EAD483C2363}"/>
              </a:ext>
            </a:extLst>
          </p:cNvPr>
          <p:cNvSpPr/>
          <p:nvPr/>
        </p:nvSpPr>
        <p:spPr>
          <a:xfrm>
            <a:off x="2576673" y="2255390"/>
            <a:ext cx="447353"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09F8A27D-03D9-4609-97DC-E24039EC3FDE}"/>
              </a:ext>
            </a:extLst>
          </p:cNvPr>
          <p:cNvCxnSpPr>
            <a:cxnSpLocks/>
          </p:cNvCxnSpPr>
          <p:nvPr/>
        </p:nvCxnSpPr>
        <p:spPr>
          <a:xfrm flipH="1">
            <a:off x="3639502" y="1666538"/>
            <a:ext cx="913448" cy="9507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17BBEF-7C8A-42AF-A349-DABD01DDA59B}"/>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2002494903"/>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0601" y="297353"/>
            <a:ext cx="9131300" cy="457200"/>
          </a:xfrm>
        </p:spPr>
        <p:txBody>
          <a:bodyPr/>
          <a:lstStyle/>
          <a:p>
            <a:pPr>
              <a:buClr>
                <a:srgbClr val="B8C617"/>
              </a:buClr>
            </a:pPr>
            <a:r>
              <a:rPr lang="en-US" sz="2800" b="1">
                <a:solidFill>
                  <a:srgbClr val="92D050"/>
                </a:solidFill>
                <a:latin typeface="+mn-lt"/>
              </a:rPr>
              <a:t>How To Open The Shift Details?</a:t>
            </a:r>
          </a:p>
        </p:txBody>
      </p:sp>
      <p:sp>
        <p:nvSpPr>
          <p:cNvPr id="25" name="Rectangle 24">
            <a:extLst>
              <a:ext uri="{FF2B5EF4-FFF2-40B4-BE49-F238E27FC236}">
                <a16:creationId xmlns:a16="http://schemas.microsoft.com/office/drawing/2014/main" id="{3F86E64E-C0D4-4B53-96CE-389384200246}"/>
              </a:ext>
            </a:extLst>
          </p:cNvPr>
          <p:cNvSpPr/>
          <p:nvPr/>
        </p:nvSpPr>
        <p:spPr>
          <a:xfrm>
            <a:off x="6672402" y="3823311"/>
            <a:ext cx="3964838" cy="338554"/>
          </a:xfrm>
          <a:prstGeom prst="rect">
            <a:avLst/>
          </a:prstGeom>
        </p:spPr>
        <p:txBody>
          <a:bodyPr wrap="square" lIns="91440" tIns="45720" rIns="91440" bIns="45720" anchor="t">
            <a:spAutoFit/>
          </a:bodyPr>
          <a:lstStyle/>
          <a:p>
            <a:pPr algn="ctr"/>
            <a:r>
              <a:rPr lang="en-GB" sz="1600"/>
              <a:t>Click here to open the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409350"/>
            <a:ext cx="6004329" cy="468036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C3646AD-B34A-4A72-B7F3-4D3C341ABB5F}"/>
              </a:ext>
            </a:extLst>
          </p:cNvPr>
          <p:cNvPicPr>
            <a:picLocks noChangeAspect="1"/>
          </p:cNvPicPr>
          <p:nvPr/>
        </p:nvPicPr>
        <p:blipFill rotWithShape="1">
          <a:blip r:embed="rId3"/>
          <a:srcRect t="8357"/>
          <a:stretch/>
        </p:blipFill>
        <p:spPr>
          <a:xfrm>
            <a:off x="793747" y="1476462"/>
            <a:ext cx="5726236" cy="4457710"/>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a:off x="3261674" y="3921551"/>
            <a:ext cx="537340" cy="188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3816092" y="4015819"/>
            <a:ext cx="3087006"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0D45723-B2D4-4C95-B086-3BA0E899B3BF}"/>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29582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79509" y="251676"/>
            <a:ext cx="9131300" cy="457200"/>
          </a:xfrm>
        </p:spPr>
        <p:txBody>
          <a:bodyPr/>
          <a:lstStyle/>
          <a:p>
            <a:pPr>
              <a:buClr>
                <a:srgbClr val="B8C617"/>
              </a:buClr>
            </a:pPr>
            <a:r>
              <a:rPr lang="en-US" sz="2800" b="1">
                <a:solidFill>
                  <a:srgbClr val="92D050"/>
                </a:solidFill>
                <a:latin typeface="+mn-lt"/>
              </a:rPr>
              <a:t>How To Cancel The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7216653" y="1255694"/>
            <a:ext cx="2999499" cy="584775"/>
          </a:xfrm>
          <a:prstGeom prst="rect">
            <a:avLst/>
          </a:prstGeom>
        </p:spPr>
        <p:txBody>
          <a:bodyPr wrap="square" lIns="91440" tIns="45720" rIns="91440" bIns="45720" anchor="t">
            <a:spAutoFit/>
          </a:bodyPr>
          <a:lstStyle/>
          <a:p>
            <a:pPr algn="ctr"/>
            <a:r>
              <a:rPr lang="en-GB" sz="1600"/>
              <a:t>Click on cancel shift.</a:t>
            </a:r>
          </a:p>
          <a:p>
            <a:pPr algn="ctr"/>
            <a:endParaRPr lang="en-GB" sz="1600"/>
          </a:p>
        </p:txBody>
      </p:sp>
      <p:sp>
        <p:nvSpPr>
          <p:cNvPr id="17" name="Rectangle 16">
            <a:extLst>
              <a:ext uri="{FF2B5EF4-FFF2-40B4-BE49-F238E27FC236}">
                <a16:creationId xmlns:a16="http://schemas.microsoft.com/office/drawing/2014/main" id="{AD399038-26E5-4B42-B8A2-7A0126626482}"/>
              </a:ext>
            </a:extLst>
          </p:cNvPr>
          <p:cNvSpPr/>
          <p:nvPr/>
        </p:nvSpPr>
        <p:spPr>
          <a:xfrm>
            <a:off x="819535" y="929847"/>
            <a:ext cx="6004329" cy="299620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E1C3D7FA-D320-40BC-85EA-C75B8EF68633}"/>
              </a:ext>
            </a:extLst>
          </p:cNvPr>
          <p:cNvPicPr>
            <a:picLocks noChangeAspect="1"/>
          </p:cNvPicPr>
          <p:nvPr/>
        </p:nvPicPr>
        <p:blipFill>
          <a:blip r:embed="rId3"/>
          <a:stretch>
            <a:fillRect/>
          </a:stretch>
        </p:blipFill>
        <p:spPr>
          <a:xfrm>
            <a:off x="945214" y="1016754"/>
            <a:ext cx="5791146" cy="2833793"/>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flipV="1">
            <a:off x="6794035" y="1442090"/>
            <a:ext cx="999337" cy="80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99B3436-062A-4346-A2AA-78F7A07AE752}"/>
              </a:ext>
            </a:extLst>
          </p:cNvPr>
          <p:cNvSpPr/>
          <p:nvPr/>
        </p:nvSpPr>
        <p:spPr>
          <a:xfrm>
            <a:off x="4604614" y="2573683"/>
            <a:ext cx="6572290" cy="326756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F172C1E-AC6A-471D-9733-8C4849FD01D2}"/>
              </a:ext>
            </a:extLst>
          </p:cNvPr>
          <p:cNvPicPr>
            <a:picLocks noChangeAspect="1"/>
          </p:cNvPicPr>
          <p:nvPr/>
        </p:nvPicPr>
        <p:blipFill rotWithShape="1">
          <a:blip r:embed="rId4"/>
          <a:srcRect l="-1" t="23579" r="-1527"/>
          <a:stretch/>
        </p:blipFill>
        <p:spPr>
          <a:xfrm>
            <a:off x="4672357" y="2669274"/>
            <a:ext cx="6504547" cy="3078722"/>
          </a:xfrm>
          <a:prstGeom prst="rect">
            <a:avLst/>
          </a:prstGeom>
        </p:spPr>
      </p:pic>
      <p:pic>
        <p:nvPicPr>
          <p:cNvPr id="9" name="Picture 8">
            <a:extLst>
              <a:ext uri="{FF2B5EF4-FFF2-40B4-BE49-F238E27FC236}">
                <a16:creationId xmlns:a16="http://schemas.microsoft.com/office/drawing/2014/main" id="{A3F4A44F-0E03-4084-AD6A-D1D8498A1B75}"/>
              </a:ext>
            </a:extLst>
          </p:cNvPr>
          <p:cNvPicPr>
            <a:picLocks noChangeAspect="1"/>
          </p:cNvPicPr>
          <p:nvPr/>
        </p:nvPicPr>
        <p:blipFill>
          <a:blip r:embed="rId5"/>
          <a:stretch>
            <a:fillRect/>
          </a:stretch>
        </p:blipFill>
        <p:spPr>
          <a:xfrm>
            <a:off x="4715057" y="1202809"/>
            <a:ext cx="1209844" cy="342948"/>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a:off x="5863905" y="1180588"/>
            <a:ext cx="872455" cy="3747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0282D5C-CDC9-4EA8-9D34-1F2AA3203513}"/>
              </a:ext>
            </a:extLst>
          </p:cNvPr>
          <p:cNvSpPr/>
          <p:nvPr/>
        </p:nvSpPr>
        <p:spPr>
          <a:xfrm>
            <a:off x="123913" y="4486193"/>
            <a:ext cx="3716874" cy="1569660"/>
          </a:xfrm>
          <a:prstGeom prst="rect">
            <a:avLst/>
          </a:prstGeom>
        </p:spPr>
        <p:txBody>
          <a:bodyPr wrap="square" lIns="91440" tIns="45720" rIns="91440" bIns="45720" anchor="t">
            <a:spAutoFit/>
          </a:bodyPr>
          <a:lstStyle/>
          <a:p>
            <a:pPr algn="ctr"/>
            <a:r>
              <a:rPr lang="en-GB" sz="1600"/>
              <a:t>Add in the reason why?</a:t>
            </a:r>
          </a:p>
          <a:p>
            <a:pPr algn="ctr"/>
            <a:endParaRPr lang="en-GB" sz="1600"/>
          </a:p>
          <a:p>
            <a:pPr algn="ctr"/>
            <a:endParaRPr lang="en-GB" sz="1600"/>
          </a:p>
          <a:p>
            <a:pPr algn="ctr"/>
            <a:endParaRPr lang="en-GB" sz="1600"/>
          </a:p>
          <a:p>
            <a:pPr algn="ctr"/>
            <a:r>
              <a:rPr lang="en-GB" sz="1600"/>
              <a:t>Once complete click 'Yes cancel the shift'.</a:t>
            </a:r>
            <a:endParaRPr lang="en-GB" sz="1600">
              <a:cs typeface="Calibri"/>
            </a:endParaRPr>
          </a:p>
          <a:p>
            <a:pPr algn="ctr"/>
            <a:endParaRPr lang="en-GB" sz="1600"/>
          </a:p>
        </p:txBody>
      </p:sp>
      <p:sp>
        <p:nvSpPr>
          <p:cNvPr id="19" name="Rectangle 18">
            <a:extLst>
              <a:ext uri="{FF2B5EF4-FFF2-40B4-BE49-F238E27FC236}">
                <a16:creationId xmlns:a16="http://schemas.microsoft.com/office/drawing/2014/main" id="{A2D4B24E-E617-4618-AF19-25A67B9E6D66}"/>
              </a:ext>
            </a:extLst>
          </p:cNvPr>
          <p:cNvSpPr/>
          <p:nvPr/>
        </p:nvSpPr>
        <p:spPr>
          <a:xfrm>
            <a:off x="6736360" y="4281973"/>
            <a:ext cx="1861990" cy="381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BF9264-498D-4715-98BD-F55933A1B2C1}"/>
              </a:ext>
            </a:extLst>
          </p:cNvPr>
          <p:cNvSpPr/>
          <p:nvPr/>
        </p:nvSpPr>
        <p:spPr>
          <a:xfrm>
            <a:off x="8637156" y="5362449"/>
            <a:ext cx="1065343" cy="336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C806137B-9112-43A7-AAA9-164DCCA8E707}"/>
              </a:ext>
            </a:extLst>
          </p:cNvPr>
          <p:cNvCxnSpPr>
            <a:cxnSpLocks/>
          </p:cNvCxnSpPr>
          <p:nvPr/>
        </p:nvCxnSpPr>
        <p:spPr>
          <a:xfrm>
            <a:off x="3617883" y="4638007"/>
            <a:ext cx="282569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5BDA20-9B80-4CEE-A3DF-09B363BB0E0E}"/>
              </a:ext>
            </a:extLst>
          </p:cNvPr>
          <p:cNvCxnSpPr>
            <a:cxnSpLocks/>
          </p:cNvCxnSpPr>
          <p:nvPr/>
        </p:nvCxnSpPr>
        <p:spPr>
          <a:xfrm>
            <a:off x="3979066" y="5620234"/>
            <a:ext cx="43324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22B152F5-7049-4EAF-871A-5EA1CCD6E34B}"/>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2999796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29842" y="383962"/>
            <a:ext cx="9726613" cy="457200"/>
          </a:xfrm>
        </p:spPr>
        <p:txBody>
          <a:bodyPr/>
          <a:lstStyle/>
          <a:p>
            <a:pPr>
              <a:buClr>
                <a:srgbClr val="B8C617"/>
              </a:buClr>
            </a:pPr>
            <a:r>
              <a:rPr lang="en-US" sz="2800" b="1">
                <a:solidFill>
                  <a:srgbClr val="92D050"/>
                </a:solidFill>
                <a:latin typeface="+mn-lt"/>
              </a:rPr>
              <a:t>How To View The Cancelled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7045797" y="2767280"/>
            <a:ext cx="2999499" cy="2308324"/>
          </a:xfrm>
          <a:prstGeom prst="rect">
            <a:avLst/>
          </a:prstGeom>
        </p:spPr>
        <p:txBody>
          <a:bodyPr wrap="square" lIns="91440" tIns="45720" rIns="91440" bIns="45720" anchor="t">
            <a:spAutoFit/>
          </a:bodyPr>
          <a:lstStyle/>
          <a:p>
            <a:pPr algn="ctr"/>
            <a:r>
              <a:rPr lang="en-GB" sz="1600"/>
              <a:t>You will now see the cancelled shift has been removed and a comment added to the cancelled shift information.</a:t>
            </a:r>
          </a:p>
          <a:p>
            <a:pPr algn="ctr"/>
            <a:endParaRPr lang="en-GB" sz="1600"/>
          </a:p>
          <a:p>
            <a:pPr algn="ctr"/>
            <a:r>
              <a:rPr lang="en-GB" sz="1600"/>
              <a:t>Once complete click on Edit timesheets button to go back to the Batch Edit page.</a:t>
            </a:r>
            <a:endParaRPr lang="en-GB" sz="1600">
              <a:cs typeface="Calibri"/>
            </a:endParaRPr>
          </a:p>
          <a:p>
            <a:pPr algn="ctr"/>
            <a:endParaRPr lang="en-GB" sz="1600"/>
          </a:p>
        </p:txBody>
      </p:sp>
      <p:sp>
        <p:nvSpPr>
          <p:cNvPr id="17" name="Rectangle 16">
            <a:extLst>
              <a:ext uri="{FF2B5EF4-FFF2-40B4-BE49-F238E27FC236}">
                <a16:creationId xmlns:a16="http://schemas.microsoft.com/office/drawing/2014/main" id="{AD399038-26E5-4B42-B8A2-7A0126626482}"/>
              </a:ext>
            </a:extLst>
          </p:cNvPr>
          <p:cNvSpPr/>
          <p:nvPr/>
        </p:nvSpPr>
        <p:spPr>
          <a:xfrm>
            <a:off x="819535" y="929846"/>
            <a:ext cx="6004329" cy="516588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32B3B6B-CBE8-4725-B34F-5A87E7CDEAC8}"/>
              </a:ext>
            </a:extLst>
          </p:cNvPr>
          <p:cNvPicPr>
            <a:picLocks noChangeAspect="1"/>
          </p:cNvPicPr>
          <p:nvPr/>
        </p:nvPicPr>
        <p:blipFill>
          <a:blip r:embed="rId3"/>
          <a:stretch>
            <a:fillRect/>
          </a:stretch>
        </p:blipFill>
        <p:spPr>
          <a:xfrm>
            <a:off x="894393" y="1008739"/>
            <a:ext cx="5798639" cy="5008099"/>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a:off x="2705494" y="5362147"/>
            <a:ext cx="3827281" cy="697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64AE9E7-2AE8-4D50-90F9-E829C3FC3B57}"/>
              </a:ext>
            </a:extLst>
          </p:cNvPr>
          <p:cNvSpPr/>
          <p:nvPr/>
        </p:nvSpPr>
        <p:spPr>
          <a:xfrm>
            <a:off x="894393" y="1390679"/>
            <a:ext cx="868419" cy="386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13C4400B-B1E1-4640-B11D-BAD497A1C7B1}"/>
              </a:ext>
            </a:extLst>
          </p:cNvPr>
          <p:cNvCxnSpPr>
            <a:cxnSpLocks/>
          </p:cNvCxnSpPr>
          <p:nvPr/>
        </p:nvCxnSpPr>
        <p:spPr>
          <a:xfrm flipH="1" flipV="1">
            <a:off x="2146704" y="1711676"/>
            <a:ext cx="5485511" cy="2016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D6A1405-E2A2-4067-8B52-4027AA77618E}"/>
              </a:ext>
            </a:extLst>
          </p:cNvPr>
          <p:cNvCxnSpPr>
            <a:cxnSpLocks/>
          </p:cNvCxnSpPr>
          <p:nvPr/>
        </p:nvCxnSpPr>
        <p:spPr>
          <a:xfrm flipH="1">
            <a:off x="4515439" y="3728193"/>
            <a:ext cx="3116776" cy="15979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13E8208-4E5C-4F46-B921-656B613605DB}"/>
              </a:ext>
            </a:extLst>
          </p:cNvPr>
          <p:cNvPicPr>
            <a:picLocks noChangeAspect="1"/>
          </p:cNvPicPr>
          <p:nvPr/>
        </p:nvPicPr>
        <p:blipFill rotWithShape="1">
          <a:blip r:embed="rId4"/>
          <a:srcRect t="11460" b="12330"/>
          <a:stretch/>
        </p:blipFill>
        <p:spPr>
          <a:xfrm>
            <a:off x="894393" y="1031847"/>
            <a:ext cx="5726236" cy="279938"/>
          </a:xfrm>
          <a:prstGeom prst="rect">
            <a:avLst/>
          </a:prstGeom>
        </p:spPr>
      </p:pic>
      <p:pic>
        <p:nvPicPr>
          <p:cNvPr id="4" name="Picture 3">
            <a:extLst>
              <a:ext uri="{FF2B5EF4-FFF2-40B4-BE49-F238E27FC236}">
                <a16:creationId xmlns:a16="http://schemas.microsoft.com/office/drawing/2014/main" id="{7813A21C-AC13-4C48-BDBA-510F7D7190E7}"/>
              </a:ext>
            </a:extLst>
          </p:cNvPr>
          <p:cNvPicPr>
            <a:picLocks noChangeAspect="1"/>
          </p:cNvPicPr>
          <p:nvPr/>
        </p:nvPicPr>
        <p:blipFill>
          <a:blip r:embed="rId5"/>
          <a:stretch>
            <a:fillRect/>
          </a:stretch>
        </p:blipFill>
        <p:spPr>
          <a:xfrm>
            <a:off x="2727865" y="5385218"/>
            <a:ext cx="541500" cy="126350"/>
          </a:xfrm>
          <a:prstGeom prst="rect">
            <a:avLst/>
          </a:prstGeom>
        </p:spPr>
      </p:pic>
      <p:sp>
        <p:nvSpPr>
          <p:cNvPr id="8" name="Slide Number Placeholder 7">
            <a:extLst>
              <a:ext uri="{FF2B5EF4-FFF2-40B4-BE49-F238E27FC236}">
                <a16:creationId xmlns:a16="http://schemas.microsoft.com/office/drawing/2014/main" id="{2DF6EB0D-2414-4D8F-B116-AD216AE3CCC0}"/>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173949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32214" y="331611"/>
            <a:ext cx="9131300" cy="457200"/>
          </a:xfrm>
        </p:spPr>
        <p:txBody>
          <a:bodyPr/>
          <a:lstStyle/>
          <a:p>
            <a:pPr>
              <a:buClr>
                <a:srgbClr val="B8C617"/>
              </a:buClr>
            </a:pPr>
            <a:r>
              <a:rPr lang="en-US" sz="2800" b="1">
                <a:solidFill>
                  <a:srgbClr val="92D050"/>
                </a:solidFill>
                <a:latin typeface="+mn-lt"/>
              </a:rPr>
              <a:t>How To View Batch Edit Once Completed?</a:t>
            </a:r>
          </a:p>
        </p:txBody>
      </p:sp>
      <p:sp>
        <p:nvSpPr>
          <p:cNvPr id="25" name="Rectangle 24">
            <a:extLst>
              <a:ext uri="{FF2B5EF4-FFF2-40B4-BE49-F238E27FC236}">
                <a16:creationId xmlns:a16="http://schemas.microsoft.com/office/drawing/2014/main" id="{3F86E64E-C0D4-4B53-96CE-389384200246}"/>
              </a:ext>
            </a:extLst>
          </p:cNvPr>
          <p:cNvSpPr/>
          <p:nvPr/>
        </p:nvSpPr>
        <p:spPr>
          <a:xfrm>
            <a:off x="7074816" y="2534823"/>
            <a:ext cx="3444978" cy="1323439"/>
          </a:xfrm>
          <a:prstGeom prst="rect">
            <a:avLst/>
          </a:prstGeom>
        </p:spPr>
        <p:txBody>
          <a:bodyPr wrap="square" lIns="91440" tIns="45720" rIns="91440" bIns="45720" anchor="t">
            <a:spAutoFit/>
          </a:bodyPr>
          <a:lstStyle/>
          <a:p>
            <a:pPr algn="ctr"/>
            <a:r>
              <a:rPr lang="en-GB" sz="1600"/>
              <a:t>The shift has now been removed.</a:t>
            </a:r>
          </a:p>
          <a:p>
            <a:pPr algn="ctr"/>
            <a:endParaRPr lang="en-GB" sz="1600"/>
          </a:p>
          <a:p>
            <a:pPr algn="ctr"/>
            <a:r>
              <a:rPr lang="en-GB" sz="1600"/>
              <a:t>Repeat the process if you are deallocating a worker from the list. Only difference is reasons why.</a:t>
            </a:r>
          </a:p>
        </p:txBody>
      </p:sp>
      <p:sp>
        <p:nvSpPr>
          <p:cNvPr id="17" name="Rectangle 16">
            <a:extLst>
              <a:ext uri="{FF2B5EF4-FFF2-40B4-BE49-F238E27FC236}">
                <a16:creationId xmlns:a16="http://schemas.microsoft.com/office/drawing/2014/main" id="{AD399038-26E5-4B42-B8A2-7A0126626482}"/>
              </a:ext>
            </a:extLst>
          </p:cNvPr>
          <p:cNvSpPr/>
          <p:nvPr/>
        </p:nvSpPr>
        <p:spPr>
          <a:xfrm>
            <a:off x="819535" y="1308683"/>
            <a:ext cx="6004329" cy="413157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0D5BA2E-5A5E-44AD-9185-141C6E350167}"/>
              </a:ext>
            </a:extLst>
          </p:cNvPr>
          <p:cNvPicPr>
            <a:picLocks noChangeAspect="1"/>
          </p:cNvPicPr>
          <p:nvPr/>
        </p:nvPicPr>
        <p:blipFill rotWithShape="1">
          <a:blip r:embed="rId3"/>
          <a:srcRect t="9055"/>
          <a:stretch/>
        </p:blipFill>
        <p:spPr>
          <a:xfrm>
            <a:off x="944823" y="1397191"/>
            <a:ext cx="5753751" cy="3973796"/>
          </a:xfrm>
          <a:prstGeom prst="rect">
            <a:avLst/>
          </a:prstGeom>
        </p:spPr>
      </p:pic>
      <p:cxnSp>
        <p:nvCxnSpPr>
          <p:cNvPr id="13" name="Straight Arrow Connector 12">
            <a:extLst>
              <a:ext uri="{FF2B5EF4-FFF2-40B4-BE49-F238E27FC236}">
                <a16:creationId xmlns:a16="http://schemas.microsoft.com/office/drawing/2014/main" id="{ED038A3E-AF4D-4232-BAD7-56BE39F9D6E7}"/>
              </a:ext>
            </a:extLst>
          </p:cNvPr>
          <p:cNvCxnSpPr>
            <a:cxnSpLocks/>
          </p:cNvCxnSpPr>
          <p:nvPr/>
        </p:nvCxnSpPr>
        <p:spPr>
          <a:xfrm flipH="1">
            <a:off x="4814867" y="2704101"/>
            <a:ext cx="235893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995253-84F1-409D-97A0-5BA933DA11D5}"/>
              </a:ext>
            </a:extLst>
          </p:cNvPr>
          <p:cNvPicPr>
            <a:picLocks noChangeAspect="1"/>
          </p:cNvPicPr>
          <p:nvPr/>
        </p:nvPicPr>
        <p:blipFill>
          <a:blip r:embed="rId4"/>
          <a:stretch>
            <a:fillRect/>
          </a:stretch>
        </p:blipFill>
        <p:spPr>
          <a:xfrm>
            <a:off x="4236212" y="2570732"/>
            <a:ext cx="504895" cy="266736"/>
          </a:xfrm>
          <a:prstGeom prst="rect">
            <a:avLst/>
          </a:prstGeom>
        </p:spPr>
      </p:pic>
      <p:sp>
        <p:nvSpPr>
          <p:cNvPr id="12" name="Rectangle 11">
            <a:extLst>
              <a:ext uri="{FF2B5EF4-FFF2-40B4-BE49-F238E27FC236}">
                <a16:creationId xmlns:a16="http://schemas.microsoft.com/office/drawing/2014/main" id="{2F621EAD-7086-4A23-8D79-F3CE329402D7}"/>
              </a:ext>
            </a:extLst>
          </p:cNvPr>
          <p:cNvSpPr/>
          <p:nvPr/>
        </p:nvSpPr>
        <p:spPr>
          <a:xfrm>
            <a:off x="4236212" y="2579067"/>
            <a:ext cx="504895" cy="258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9876D7E1-108F-4E69-AC66-63228B3EC60F}"/>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320064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 DETAILS</a:t>
            </a:r>
            <a:endParaRPr lang="en-GB" sz="4800" b="1"/>
          </a:p>
        </p:txBody>
      </p:sp>
      <p:sp>
        <p:nvSpPr>
          <p:cNvPr id="10" name="Slide Number Placeholder 9">
            <a:extLst>
              <a:ext uri="{FF2B5EF4-FFF2-40B4-BE49-F238E27FC236}">
                <a16:creationId xmlns:a16="http://schemas.microsoft.com/office/drawing/2014/main" id="{70F1DD93-5CBC-4B90-8925-6E9E456989FA}"/>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543531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6345" y="421233"/>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651669" y="1630047"/>
            <a:ext cx="9848519" cy="450362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1670" y="881090"/>
            <a:ext cx="9131696" cy="338554"/>
          </a:xfrm>
          <a:prstGeom prst="rect">
            <a:avLst/>
          </a:prstGeom>
        </p:spPr>
        <p:txBody>
          <a:bodyPr wrap="square" lIns="91440" tIns="45720" rIns="91440" bIns="45720" anchor="t">
            <a:spAutoFit/>
          </a:bodyPr>
          <a:lstStyle/>
          <a:p>
            <a:r>
              <a:rPr lang="en-GB" sz="1600"/>
              <a:t>Next click on the        to open the shift details.</a:t>
            </a:r>
          </a:p>
        </p:txBody>
      </p:sp>
      <p:pic>
        <p:nvPicPr>
          <p:cNvPr id="6" name="Picture 5">
            <a:extLst>
              <a:ext uri="{FF2B5EF4-FFF2-40B4-BE49-F238E27FC236}">
                <a16:creationId xmlns:a16="http://schemas.microsoft.com/office/drawing/2014/main" id="{0D4FFB00-59FD-47D7-BF51-63C93A4A2BC7}"/>
              </a:ext>
            </a:extLst>
          </p:cNvPr>
          <p:cNvPicPr>
            <a:picLocks noChangeAspect="1"/>
          </p:cNvPicPr>
          <p:nvPr/>
        </p:nvPicPr>
        <p:blipFill rotWithShape="1">
          <a:blip r:embed="rId3"/>
          <a:srcRect l="50000" t="14179" r="11392" b="16941"/>
          <a:stretch/>
        </p:blipFill>
        <p:spPr>
          <a:xfrm>
            <a:off x="779606" y="1737524"/>
            <a:ext cx="9607567" cy="431395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7449988" y="3279276"/>
            <a:ext cx="651185" cy="314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F482896-DC7E-46E4-93D9-C19FC73F7246}"/>
              </a:ext>
            </a:extLst>
          </p:cNvPr>
          <p:cNvPicPr>
            <a:picLocks noChangeAspect="1"/>
          </p:cNvPicPr>
          <p:nvPr/>
        </p:nvPicPr>
        <p:blipFill rotWithShape="1">
          <a:blip r:embed="rId3"/>
          <a:srcRect l="78897" t="39598" r="20798" b="59443"/>
          <a:stretch/>
        </p:blipFill>
        <p:spPr>
          <a:xfrm>
            <a:off x="2170233" y="978197"/>
            <a:ext cx="238401" cy="141683"/>
          </a:xfrm>
          <a:prstGeom prst="rect">
            <a:avLst/>
          </a:prstGeom>
        </p:spPr>
      </p:pic>
      <p:cxnSp>
        <p:nvCxnSpPr>
          <p:cNvPr id="2" name="Straight Arrow Connector 1">
            <a:extLst>
              <a:ext uri="{FF2B5EF4-FFF2-40B4-BE49-F238E27FC236}">
                <a16:creationId xmlns:a16="http://schemas.microsoft.com/office/drawing/2014/main" id="{3164346A-80CA-4756-A828-EA144AE017D4}"/>
              </a:ext>
            </a:extLst>
          </p:cNvPr>
          <p:cNvCxnSpPr>
            <a:cxnSpLocks/>
          </p:cNvCxnSpPr>
          <p:nvPr/>
        </p:nvCxnSpPr>
        <p:spPr>
          <a:xfrm>
            <a:off x="2358065" y="1230014"/>
            <a:ext cx="4987957" cy="2049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9C27B39-7A22-482E-8298-E3DE016381BC}"/>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3261480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343711"/>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2092750" y="1380002"/>
            <a:ext cx="6532775" cy="449980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3411648" y="945695"/>
            <a:ext cx="9131696" cy="338554"/>
          </a:xfrm>
          <a:prstGeom prst="rect">
            <a:avLst/>
          </a:prstGeom>
        </p:spPr>
        <p:txBody>
          <a:bodyPr wrap="square" lIns="91440" tIns="45720" rIns="91440" bIns="45720" anchor="t">
            <a:spAutoFit/>
          </a:bodyPr>
          <a:lstStyle/>
          <a:p>
            <a:r>
              <a:rPr lang="en-GB" sz="1600"/>
              <a:t>Next click on here to open the shift details.</a:t>
            </a:r>
          </a:p>
        </p:txBody>
      </p:sp>
      <p:pic>
        <p:nvPicPr>
          <p:cNvPr id="2" name="Picture 1">
            <a:extLst>
              <a:ext uri="{FF2B5EF4-FFF2-40B4-BE49-F238E27FC236}">
                <a16:creationId xmlns:a16="http://schemas.microsoft.com/office/drawing/2014/main" id="{C4E9E413-8A13-47C9-B4CF-016082212FE6}"/>
              </a:ext>
            </a:extLst>
          </p:cNvPr>
          <p:cNvPicPr>
            <a:picLocks noChangeAspect="1"/>
          </p:cNvPicPr>
          <p:nvPr/>
        </p:nvPicPr>
        <p:blipFill rotWithShape="1">
          <a:blip r:embed="rId3"/>
          <a:srcRect t="10428"/>
          <a:stretch/>
        </p:blipFill>
        <p:spPr>
          <a:xfrm>
            <a:off x="2178325" y="1459284"/>
            <a:ext cx="6361624" cy="434123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4945891" y="4753099"/>
            <a:ext cx="538169" cy="245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65D5D08F-93A3-4E66-91BE-36B4A5D5EB44}"/>
              </a:ext>
            </a:extLst>
          </p:cNvPr>
          <p:cNvCxnSpPr>
            <a:cxnSpLocks/>
          </p:cNvCxnSpPr>
          <p:nvPr/>
        </p:nvCxnSpPr>
        <p:spPr>
          <a:xfrm>
            <a:off x="3900881" y="1284249"/>
            <a:ext cx="1045010" cy="3371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81FF49A-2D01-4BAE-9B34-2E55D42709F9}"/>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2691289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385046"/>
            <a:ext cx="9131300" cy="457200"/>
          </a:xfrm>
        </p:spPr>
        <p:txBody>
          <a:bodyPr/>
          <a:lstStyle/>
          <a:p>
            <a:pPr>
              <a:buClr>
                <a:srgbClr val="B8C617"/>
              </a:buClr>
            </a:pPr>
            <a:r>
              <a:rPr lang="en-US" sz="2800" b="1">
                <a:solidFill>
                  <a:srgbClr val="92D050"/>
                </a:solidFill>
                <a:latin typeface="+mn-lt"/>
              </a:rPr>
              <a:t>How To View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793748" y="1239634"/>
            <a:ext cx="6257502" cy="4776120"/>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051250" y="2296247"/>
            <a:ext cx="3088311" cy="2308324"/>
          </a:xfrm>
          <a:prstGeom prst="rect">
            <a:avLst/>
          </a:prstGeom>
        </p:spPr>
        <p:txBody>
          <a:bodyPr wrap="square" lIns="91440" tIns="45720" rIns="91440" bIns="45720" anchor="t">
            <a:spAutoFit/>
          </a:bodyPr>
          <a:lstStyle/>
          <a:p>
            <a:pPr algn="ctr"/>
            <a:r>
              <a:rPr lang="en-GB" sz="1600"/>
              <a:t>You have now opened shift details and are able to view job card information, start and finish time, hours worked, Adjustments, Expenses and are able to query a shift from here.</a:t>
            </a:r>
          </a:p>
          <a:p>
            <a:pPr algn="ctr"/>
            <a:endParaRPr lang="en-GB" sz="1600"/>
          </a:p>
          <a:p>
            <a:pPr algn="ctr"/>
            <a:r>
              <a:rPr lang="en-GB" sz="1600"/>
              <a:t>It also shows you who booked or cancelled a worker.</a:t>
            </a:r>
            <a:endParaRPr lang="en-GB" sz="1600">
              <a:cs typeface="Calibri"/>
            </a:endParaRPr>
          </a:p>
        </p:txBody>
      </p:sp>
      <p:pic>
        <p:nvPicPr>
          <p:cNvPr id="2" name="Picture 1">
            <a:extLst>
              <a:ext uri="{FF2B5EF4-FFF2-40B4-BE49-F238E27FC236}">
                <a16:creationId xmlns:a16="http://schemas.microsoft.com/office/drawing/2014/main" id="{A7307D85-556B-4D23-930C-E9EACE4D57B1}"/>
              </a:ext>
            </a:extLst>
          </p:cNvPr>
          <p:cNvPicPr>
            <a:picLocks noChangeAspect="1"/>
          </p:cNvPicPr>
          <p:nvPr/>
        </p:nvPicPr>
        <p:blipFill rotWithShape="1">
          <a:blip r:embed="rId3"/>
          <a:srcRect t="8807"/>
          <a:stretch/>
        </p:blipFill>
        <p:spPr>
          <a:xfrm>
            <a:off x="854157" y="1317072"/>
            <a:ext cx="6078225" cy="4616352"/>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2569022" y="2378577"/>
            <a:ext cx="4363360" cy="3554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BCA61991-CEF2-42C6-9393-01BBB5489D74}"/>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393384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SITE</a:t>
            </a:r>
            <a:endParaRPr lang="en-GB" sz="4800" b="1"/>
          </a:p>
        </p:txBody>
      </p:sp>
      <p:sp>
        <p:nvSpPr>
          <p:cNvPr id="10" name="Slide Number Placeholder 9">
            <a:extLst>
              <a:ext uri="{FF2B5EF4-FFF2-40B4-BE49-F238E27FC236}">
                <a16:creationId xmlns:a16="http://schemas.microsoft.com/office/drawing/2014/main" id="{D94A3415-4BD5-45E0-8E98-378EC87EFDEA}"/>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4271794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5"/>
            <a:ext cx="7848764" cy="357768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95362"/>
            <a:ext cx="9131300" cy="509588"/>
          </a:xfrm>
        </p:spPr>
        <p:txBody>
          <a:bodyPr/>
          <a:lstStyle/>
          <a:p>
            <a:pPr>
              <a:buClr>
                <a:srgbClr val="B8C617"/>
              </a:buClr>
            </a:pPr>
            <a:r>
              <a:rPr lang="en-US" sz="2800" b="1">
                <a:solidFill>
                  <a:srgbClr val="92D050"/>
                </a:solidFill>
                <a:latin typeface="+mn-lt"/>
              </a:rPr>
              <a:t>Where Do I Go To Open Shifts By Site?</a:t>
            </a:r>
          </a:p>
        </p:txBody>
      </p:sp>
      <p:sp>
        <p:nvSpPr>
          <p:cNvPr id="25" name="Rectangle 24">
            <a:extLst>
              <a:ext uri="{FF2B5EF4-FFF2-40B4-BE49-F238E27FC236}">
                <a16:creationId xmlns:a16="http://schemas.microsoft.com/office/drawing/2014/main" id="{3F86E64E-C0D4-4B53-96CE-389384200246}"/>
              </a:ext>
            </a:extLst>
          </p:cNvPr>
          <p:cNvSpPr/>
          <p:nvPr/>
        </p:nvSpPr>
        <p:spPr>
          <a:xfrm>
            <a:off x="635214" y="943694"/>
            <a:ext cx="9522782" cy="338554"/>
          </a:xfrm>
          <a:prstGeom prst="rect">
            <a:avLst/>
          </a:prstGeom>
        </p:spPr>
        <p:txBody>
          <a:bodyPr wrap="square" lIns="91440" tIns="45720" rIns="91440" bIns="45720" anchor="t">
            <a:spAutoFit/>
          </a:bodyPr>
          <a:lstStyle/>
          <a:p>
            <a:r>
              <a:rPr lang="en-US" sz="1600"/>
              <a:t>Next click on 'Shifts by site'.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439"/>
          <a:stretch/>
        </p:blipFill>
        <p:spPr>
          <a:xfrm>
            <a:off x="1265160" y="1743070"/>
            <a:ext cx="7607259" cy="337185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88147" y="3282071"/>
            <a:ext cx="1213481"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21122" y="1338752"/>
            <a:ext cx="0" cy="1823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ED7EC74-9D55-4B78-BBB2-483A25ACC44E}"/>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131626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create a new reporting group - click the cog icon          and select ‘add a new reporting group’ from the pop up.</a:t>
            </a:r>
          </a:p>
        </p:txBody>
      </p:sp>
      <p:pic>
        <p:nvPicPr>
          <p:cNvPr id="8" name="Picture 7">
            <a:extLst>
              <a:ext uri="{FF2B5EF4-FFF2-40B4-BE49-F238E27FC236}">
                <a16:creationId xmlns:a16="http://schemas.microsoft.com/office/drawing/2014/main" id="{A6E3D990-82AD-4000-AFF5-24E6EF24E4E3}"/>
              </a:ext>
            </a:extLst>
          </p:cNvPr>
          <p:cNvPicPr>
            <a:picLocks noChangeAspect="1"/>
          </p:cNvPicPr>
          <p:nvPr/>
        </p:nvPicPr>
        <p:blipFill>
          <a:blip r:embed="rId2"/>
          <a:stretch>
            <a:fillRect/>
          </a:stretch>
        </p:blipFill>
        <p:spPr>
          <a:xfrm>
            <a:off x="638174" y="2157076"/>
            <a:ext cx="8963026" cy="3538874"/>
          </a:xfrm>
          <a:prstGeom prst="rect">
            <a:avLst/>
          </a:prstGeom>
        </p:spPr>
      </p:pic>
      <p:pic>
        <p:nvPicPr>
          <p:cNvPr id="4" name="Picture 3">
            <a:extLst>
              <a:ext uri="{FF2B5EF4-FFF2-40B4-BE49-F238E27FC236}">
                <a16:creationId xmlns:a16="http://schemas.microsoft.com/office/drawing/2014/main" id="{6A9961F7-1507-4B3F-B282-FFC790DB1500}"/>
              </a:ext>
            </a:extLst>
          </p:cNvPr>
          <p:cNvPicPr>
            <a:picLocks noChangeAspect="1"/>
          </p:cNvPicPr>
          <p:nvPr/>
        </p:nvPicPr>
        <p:blipFill>
          <a:blip r:embed="rId3"/>
          <a:stretch>
            <a:fillRect/>
          </a:stretch>
        </p:blipFill>
        <p:spPr>
          <a:xfrm>
            <a:off x="4866514" y="1266826"/>
            <a:ext cx="392045" cy="310125"/>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4257675" y="2755287"/>
            <a:ext cx="447675"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DA04B6E-7F30-4FBE-B14B-A32412D8CB33}"/>
              </a:ext>
            </a:extLst>
          </p:cNvPr>
          <p:cNvSpPr/>
          <p:nvPr/>
        </p:nvSpPr>
        <p:spPr>
          <a:xfrm>
            <a:off x="4391025" y="3620042"/>
            <a:ext cx="7057113" cy="2660605"/>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233D6F-AF4D-4592-A19B-53586316289B}"/>
              </a:ext>
            </a:extLst>
          </p:cNvPr>
          <p:cNvPicPr>
            <a:picLocks noChangeAspect="1"/>
          </p:cNvPicPr>
          <p:nvPr/>
        </p:nvPicPr>
        <p:blipFill>
          <a:blip r:embed="rId4"/>
          <a:stretch>
            <a:fillRect/>
          </a:stretch>
        </p:blipFill>
        <p:spPr>
          <a:xfrm>
            <a:off x="4471987" y="3713470"/>
            <a:ext cx="6896861" cy="2480552"/>
          </a:xfrm>
          <a:prstGeom prst="rect">
            <a:avLst/>
          </a:prstGeom>
        </p:spPr>
      </p:pic>
      <p:sp>
        <p:nvSpPr>
          <p:cNvPr id="11" name="Rectangle 10">
            <a:extLst>
              <a:ext uri="{FF2B5EF4-FFF2-40B4-BE49-F238E27FC236}">
                <a16:creationId xmlns:a16="http://schemas.microsoft.com/office/drawing/2014/main" id="{D3C836AA-B60C-4163-B84F-556F8DDC4880}"/>
              </a:ext>
            </a:extLst>
          </p:cNvPr>
          <p:cNvSpPr/>
          <p:nvPr/>
        </p:nvSpPr>
        <p:spPr>
          <a:xfrm>
            <a:off x="4515101" y="5456640"/>
            <a:ext cx="1805385" cy="348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4705350" y="1820008"/>
            <a:ext cx="414337" cy="8238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CB7773-9E61-4FB2-BC10-559BC470561C}"/>
              </a:ext>
            </a:extLst>
          </p:cNvPr>
          <p:cNvCxnSpPr>
            <a:cxnSpLocks/>
          </p:cNvCxnSpPr>
          <p:nvPr/>
        </p:nvCxnSpPr>
        <p:spPr>
          <a:xfrm>
            <a:off x="5120446" y="1827765"/>
            <a:ext cx="0" cy="34985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0F6DF8B-DC66-442A-AB85-839B792AF75C}"/>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740590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88457" y="364929"/>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2062103"/>
          </a:xfrm>
          <a:prstGeom prst="rect">
            <a:avLst/>
          </a:prstGeom>
        </p:spPr>
        <p:txBody>
          <a:bodyPr wrap="square" lIns="91440" tIns="45720" rIns="91440" bIns="45720" anchor="t">
            <a:spAutoFit/>
          </a:bodyPr>
          <a:lstStyle/>
          <a:p>
            <a:pPr algn="ctr"/>
            <a:r>
              <a:rPr lang="en-US" sz="1600"/>
              <a:t>You can view the workers who have not got start times. </a:t>
            </a:r>
          </a:p>
          <a:p>
            <a:pPr algn="ctr"/>
            <a:r>
              <a:rPr lang="en-US" sz="1600"/>
              <a:t>Click on only show these shifts.</a:t>
            </a:r>
          </a:p>
          <a:p>
            <a:pPr algn="ctr"/>
            <a:endParaRPr lang="en-US" sz="1600"/>
          </a:p>
          <a:p>
            <a:pPr algn="ctr"/>
            <a:endParaRPr lang="en-US" sz="1600">
              <a:cs typeface="Calibri"/>
            </a:endParaRPr>
          </a:p>
          <a:p>
            <a:pPr algn="ctr"/>
            <a:r>
              <a:rPr lang="en-US" sz="1600"/>
              <a:t>You can manually add the start and stop times or add all by clicking on add start/stop times.</a:t>
            </a:r>
            <a:endParaRPr lang="en-US" sz="1600">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105"/>
          <a:stretch/>
        </p:blipFill>
        <p:spPr>
          <a:xfrm>
            <a:off x="757370" y="1526797"/>
            <a:ext cx="5407760" cy="4343784"/>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302820" y="2600981"/>
            <a:ext cx="1018094"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320916" y="2092751"/>
            <a:ext cx="3466383" cy="754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403896" y="3328841"/>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D8B07E9-A2AC-402F-BE8A-53F4630A16EF}"/>
              </a:ext>
            </a:extLst>
          </p:cNvPr>
          <p:cNvPicPr>
            <a:picLocks noChangeAspect="1"/>
          </p:cNvPicPr>
          <p:nvPr/>
        </p:nvPicPr>
        <p:blipFill rotWithShape="1">
          <a:blip r:embed="rId4"/>
          <a:srcRect t="7551"/>
          <a:stretch/>
        </p:blipFill>
        <p:spPr>
          <a:xfrm>
            <a:off x="4502389" y="3412849"/>
            <a:ext cx="3926333" cy="3231628"/>
          </a:xfrm>
          <a:prstGeom prst="rect">
            <a:avLst/>
          </a:prstGeom>
        </p:spPr>
      </p:pic>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8043854" y="3127449"/>
            <a:ext cx="952674" cy="12242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7020808" y="5168069"/>
            <a:ext cx="933222" cy="1519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5"/>
          <a:stretch>
            <a:fillRect/>
          </a:stretch>
        </p:blipFill>
        <p:spPr>
          <a:xfrm>
            <a:off x="7292978" y="2026473"/>
            <a:ext cx="1733792" cy="257211"/>
          </a:xfrm>
          <a:prstGeom prst="rect">
            <a:avLst/>
          </a:prstGeom>
        </p:spPr>
      </p:pic>
      <p:sp>
        <p:nvSpPr>
          <p:cNvPr id="2" name="TextBox 1">
            <a:extLst>
              <a:ext uri="{FF2B5EF4-FFF2-40B4-BE49-F238E27FC236}">
                <a16:creationId xmlns:a16="http://schemas.microsoft.com/office/drawing/2014/main" id="{877C9A8C-50ED-49D5-ABE6-30027B793D54}"/>
              </a:ext>
            </a:extLst>
          </p:cNvPr>
          <p:cNvSpPr txBox="1"/>
          <p:nvPr/>
        </p:nvSpPr>
        <p:spPr>
          <a:xfrm>
            <a:off x="585354" y="897082"/>
            <a:ext cx="5081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Search for your site in the dropdown box.</a:t>
            </a:r>
          </a:p>
        </p:txBody>
      </p:sp>
      <p:cxnSp>
        <p:nvCxnSpPr>
          <p:cNvPr id="14" name="Straight Arrow Connector 13">
            <a:extLst>
              <a:ext uri="{FF2B5EF4-FFF2-40B4-BE49-F238E27FC236}">
                <a16:creationId xmlns:a16="http://schemas.microsoft.com/office/drawing/2014/main" id="{BF9FD1BF-4C57-4ED8-8A3D-701407537D2E}"/>
              </a:ext>
            </a:extLst>
          </p:cNvPr>
          <p:cNvCxnSpPr>
            <a:cxnSpLocks/>
          </p:cNvCxnSpPr>
          <p:nvPr/>
        </p:nvCxnSpPr>
        <p:spPr>
          <a:xfrm flipH="1">
            <a:off x="1424574" y="1226842"/>
            <a:ext cx="1076475" cy="2027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E16CFF1-4F24-4BA9-B768-AF8079E54274}"/>
              </a:ext>
            </a:extLst>
          </p:cNvPr>
          <p:cNvSpPr/>
          <p:nvPr/>
        </p:nvSpPr>
        <p:spPr>
          <a:xfrm>
            <a:off x="7405041" y="4351667"/>
            <a:ext cx="638813" cy="134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6F3A40AE-0752-4750-A276-C327B8229EC2}"/>
              </a:ext>
            </a:extLst>
          </p:cNvPr>
          <p:cNvCxnSpPr>
            <a:cxnSpLocks/>
          </p:cNvCxnSpPr>
          <p:nvPr/>
        </p:nvCxnSpPr>
        <p:spPr>
          <a:xfrm>
            <a:off x="6987618" y="3040858"/>
            <a:ext cx="291527" cy="2028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0769722E-15EA-440B-AC2B-61A934B5E455}"/>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3382196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456135"/>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2062103"/>
          </a:xfrm>
          <a:prstGeom prst="rect">
            <a:avLst/>
          </a:prstGeom>
        </p:spPr>
        <p:txBody>
          <a:bodyPr wrap="square" lIns="91440" tIns="45720" rIns="91440" bIns="45720" anchor="t">
            <a:spAutoFit/>
          </a:bodyPr>
          <a:lstStyle/>
          <a:p>
            <a:pPr algn="ctr"/>
            <a:r>
              <a:rPr lang="en-US" sz="1600"/>
              <a:t>You can view the workers who have not got stop times. </a:t>
            </a:r>
          </a:p>
          <a:p>
            <a:pPr algn="ctr"/>
            <a:r>
              <a:rPr lang="en-US" sz="1600"/>
              <a:t>Click on only show these shifts.</a:t>
            </a:r>
          </a:p>
          <a:p>
            <a:pPr algn="ctr"/>
            <a:endParaRPr lang="en-US" sz="1600"/>
          </a:p>
          <a:p>
            <a:pPr algn="ctr"/>
            <a:endParaRPr lang="en-US" sz="1600">
              <a:ea typeface="+mn-lt"/>
              <a:cs typeface="+mn-lt"/>
            </a:endParaRPr>
          </a:p>
          <a:p>
            <a:pPr algn="ctr"/>
            <a:r>
              <a:rPr lang="en-US" sz="1600">
                <a:ea typeface="+mn-lt"/>
                <a:cs typeface="+mn-lt"/>
              </a:rPr>
              <a:t>You can manually add the start and stop times or add all by clicking on add start/stop times.</a:t>
            </a:r>
            <a:endParaRPr lang="en-US">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254"/>
          <a:stretch/>
        </p:blipFill>
        <p:spPr>
          <a:xfrm>
            <a:off x="756030" y="1484851"/>
            <a:ext cx="5407760" cy="442099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551546" y="2301297"/>
            <a:ext cx="1079871" cy="743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788816" y="1824290"/>
            <a:ext cx="1753387" cy="89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248033" y="3302864"/>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727CB2A-7671-4E31-BDA3-7D86927C52CC}"/>
              </a:ext>
            </a:extLst>
          </p:cNvPr>
          <p:cNvPicPr>
            <a:picLocks noChangeAspect="1"/>
          </p:cNvPicPr>
          <p:nvPr/>
        </p:nvPicPr>
        <p:blipFill rotWithShape="1">
          <a:blip r:embed="rId4"/>
          <a:srcRect t="6441"/>
          <a:stretch/>
        </p:blipFill>
        <p:spPr>
          <a:xfrm>
            <a:off x="4345968" y="3396818"/>
            <a:ext cx="3883808" cy="3221643"/>
          </a:xfrm>
          <a:prstGeom prst="rect">
            <a:avLst/>
          </a:prstGeom>
        </p:spPr>
      </p:pic>
      <p:sp>
        <p:nvSpPr>
          <p:cNvPr id="26" name="Rectangle 25">
            <a:extLst>
              <a:ext uri="{FF2B5EF4-FFF2-40B4-BE49-F238E27FC236}">
                <a16:creationId xmlns:a16="http://schemas.microsoft.com/office/drawing/2014/main" id="{4603D48D-9800-4248-A609-BF62CD4403D6}"/>
              </a:ext>
            </a:extLst>
          </p:cNvPr>
          <p:cNvSpPr/>
          <p:nvPr/>
        </p:nvSpPr>
        <p:spPr>
          <a:xfrm>
            <a:off x="6947305" y="4948965"/>
            <a:ext cx="829808" cy="1638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7826035" y="3160191"/>
            <a:ext cx="843371" cy="1070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5"/>
          <a:stretch>
            <a:fillRect/>
          </a:stretch>
        </p:blipFill>
        <p:spPr>
          <a:xfrm>
            <a:off x="7113061" y="2091518"/>
            <a:ext cx="1686160" cy="190527"/>
          </a:xfrm>
          <a:prstGeom prst="rect">
            <a:avLst/>
          </a:prstGeom>
        </p:spPr>
      </p:pic>
      <p:cxnSp>
        <p:nvCxnSpPr>
          <p:cNvPr id="13" name="Straight Arrow Connector 12">
            <a:extLst>
              <a:ext uri="{FF2B5EF4-FFF2-40B4-BE49-F238E27FC236}">
                <a16:creationId xmlns:a16="http://schemas.microsoft.com/office/drawing/2014/main" id="{2D134914-0EEA-4C52-A275-6A15FB8D2309}"/>
              </a:ext>
            </a:extLst>
          </p:cNvPr>
          <p:cNvCxnSpPr>
            <a:cxnSpLocks/>
          </p:cNvCxnSpPr>
          <p:nvPr/>
        </p:nvCxnSpPr>
        <p:spPr>
          <a:xfrm>
            <a:off x="7009794" y="3114494"/>
            <a:ext cx="134294" cy="1834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2F9DDE-6730-46D8-9ED7-DC36646C98B9}"/>
              </a:ext>
            </a:extLst>
          </p:cNvPr>
          <p:cNvSpPr/>
          <p:nvPr/>
        </p:nvSpPr>
        <p:spPr>
          <a:xfrm>
            <a:off x="7242023" y="4289682"/>
            <a:ext cx="752152" cy="19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08E4761B-7AA7-4B75-8F70-581A948860C2}"/>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3490371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475186"/>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2554545"/>
          </a:xfrm>
          <a:prstGeom prst="rect">
            <a:avLst/>
          </a:prstGeom>
        </p:spPr>
        <p:txBody>
          <a:bodyPr wrap="square" lIns="91440" tIns="45720" rIns="91440" bIns="45720" anchor="t">
            <a:spAutoFit/>
          </a:bodyPr>
          <a:lstStyle/>
          <a:p>
            <a:pPr algn="ctr"/>
            <a:r>
              <a:rPr lang="en-US" sz="1600"/>
              <a:t>Now we have viewed who has start or stop times we can now add those who haven't.</a:t>
            </a:r>
          </a:p>
          <a:p>
            <a:pPr algn="ctr"/>
            <a:endParaRPr lang="en-US" sz="1600"/>
          </a:p>
          <a:p>
            <a:pPr algn="ctr"/>
            <a:endParaRPr lang="en-US" sz="1600"/>
          </a:p>
          <a:p>
            <a:pPr algn="ctr"/>
            <a:endParaRPr lang="en-US" sz="1600"/>
          </a:p>
          <a:p>
            <a:pPr algn="ctr"/>
            <a:r>
              <a:rPr lang="en-US" sz="1600"/>
              <a:t>Click on Add Start/Stop Times.</a:t>
            </a:r>
            <a:endParaRPr lang="en-US">
              <a:cs typeface="Calibri"/>
            </a:endParaRPr>
          </a:p>
          <a:p>
            <a:pPr algn="ctr"/>
            <a:endParaRPr lang="en-US" sz="1600"/>
          </a:p>
          <a:p>
            <a:pPr algn="ctr"/>
            <a:endParaRPr lang="en-US" sz="1600"/>
          </a:p>
          <a:p>
            <a:pPr algn="ctr"/>
            <a:endParaRPr lang="en-US" sz="1600"/>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6980"/>
          <a:stretch/>
        </p:blipFill>
        <p:spPr>
          <a:xfrm>
            <a:off x="757370" y="1501629"/>
            <a:ext cx="5407760" cy="436895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81456" y="2429441"/>
            <a:ext cx="1116005"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5702157" y="2979506"/>
            <a:ext cx="1003894" cy="305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7888178-0AB6-4A3E-9867-3588CC6E2C98}"/>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166683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5057976"/>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17639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7107810" y="1735950"/>
            <a:ext cx="3554597" cy="3293209"/>
          </a:xfrm>
          <a:prstGeom prst="rect">
            <a:avLst/>
          </a:prstGeom>
        </p:spPr>
        <p:txBody>
          <a:bodyPr wrap="square" lIns="91440" tIns="45720" rIns="91440" bIns="45720" anchor="t">
            <a:spAutoFit/>
          </a:bodyPr>
          <a:lstStyle/>
          <a:p>
            <a:pPr algn="ctr"/>
            <a:r>
              <a:rPr lang="en-US" sz="1600"/>
              <a:t>This function will input the start/stop times for you. </a:t>
            </a:r>
            <a:endParaRPr lang="en-US"/>
          </a:p>
          <a:p>
            <a:pPr algn="ctr"/>
            <a:endParaRPr lang="en-US" sz="1600"/>
          </a:p>
          <a:p>
            <a:pPr algn="ctr"/>
            <a:endParaRPr lang="en-US" sz="1600"/>
          </a:p>
          <a:p>
            <a:pPr algn="ctr"/>
            <a:r>
              <a:rPr lang="en-US" sz="1600"/>
              <a:t>Next click on save shift times.</a:t>
            </a:r>
            <a:endParaRPr lang="en-US">
              <a:cs typeface="Calibri"/>
            </a:endParaRPr>
          </a:p>
          <a:p>
            <a:pPr algn="ctr"/>
            <a:endParaRPr lang="en-US" sz="1600"/>
          </a:p>
          <a:p>
            <a:pPr algn="ctr"/>
            <a:endParaRPr lang="en-US" sz="1600"/>
          </a:p>
          <a:p>
            <a:pPr algn="ctr"/>
            <a:endParaRPr lang="en-US" sz="1600"/>
          </a:p>
          <a:p>
            <a:pPr algn="ctr"/>
            <a:endParaRPr lang="en-US" sz="1600"/>
          </a:p>
          <a:p>
            <a:pPr algn="ctr"/>
            <a:r>
              <a:rPr lang="en-US" sz="1600"/>
              <a:t>You can either amend times now or you can save and go back and amend. </a:t>
            </a:r>
            <a:endParaRPr lang="en-US"/>
          </a:p>
          <a:p>
            <a:pPr algn="ctr"/>
            <a:endParaRPr lang="en-US" sz="1600"/>
          </a:p>
          <a:p>
            <a:pPr algn="ctr"/>
            <a:r>
              <a:rPr lang="en-US" sz="1600"/>
              <a:t>It is quicker to amend before saving.</a:t>
            </a:r>
            <a:endParaRPr lang="en-US" sz="1600">
              <a:cs typeface="Calibri"/>
            </a:endParaRPr>
          </a:p>
        </p:txBody>
      </p:sp>
      <p:pic>
        <p:nvPicPr>
          <p:cNvPr id="2" name="Picture 1">
            <a:extLst>
              <a:ext uri="{FF2B5EF4-FFF2-40B4-BE49-F238E27FC236}">
                <a16:creationId xmlns:a16="http://schemas.microsoft.com/office/drawing/2014/main" id="{59D4C349-36A5-4A76-BB47-AC82798E048A}"/>
              </a:ext>
            </a:extLst>
          </p:cNvPr>
          <p:cNvPicPr>
            <a:picLocks noChangeAspect="1"/>
          </p:cNvPicPr>
          <p:nvPr/>
        </p:nvPicPr>
        <p:blipFill>
          <a:blip r:embed="rId3"/>
          <a:stretch>
            <a:fillRect/>
          </a:stretch>
        </p:blipFill>
        <p:spPr>
          <a:xfrm>
            <a:off x="753639" y="1040860"/>
            <a:ext cx="5413697" cy="4875420"/>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797314" y="3105832"/>
            <a:ext cx="2039670" cy="1996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713893" y="1325461"/>
            <a:ext cx="1079871" cy="4590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194169" y="5177060"/>
            <a:ext cx="973167" cy="328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D25BE9B3-7F01-405F-AB1E-6F602DB2BB66}"/>
              </a:ext>
            </a:extLst>
          </p:cNvPr>
          <p:cNvCxnSpPr>
            <a:cxnSpLocks/>
          </p:cNvCxnSpPr>
          <p:nvPr/>
        </p:nvCxnSpPr>
        <p:spPr>
          <a:xfrm flipH="1">
            <a:off x="3944268" y="2040763"/>
            <a:ext cx="3312556" cy="11741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425CB15-11DD-4A37-A41F-5E32280257FB}"/>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4251664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496296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7321" y="310567"/>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62575" y="1418788"/>
            <a:ext cx="3744257" cy="1323439"/>
          </a:xfrm>
          <a:prstGeom prst="rect">
            <a:avLst/>
          </a:prstGeom>
        </p:spPr>
        <p:txBody>
          <a:bodyPr wrap="square" lIns="91440" tIns="45720" rIns="91440" bIns="45720" anchor="t">
            <a:spAutoFit/>
          </a:bodyPr>
          <a:lstStyle/>
          <a:p>
            <a:pPr algn="ctr"/>
            <a:r>
              <a:rPr lang="en-US" sz="1600"/>
              <a:t>You can now see the start and stop times are greyed out and it is now showing no shifts without start or stop times.</a:t>
            </a:r>
          </a:p>
          <a:p>
            <a:pPr algn="ctr"/>
            <a:endParaRPr lang="en-US" sz="1600"/>
          </a:p>
          <a:p>
            <a:pPr algn="ctr"/>
            <a:endParaRPr lang="en-US" sz="1600"/>
          </a:p>
        </p:txBody>
      </p:sp>
      <p:pic>
        <p:nvPicPr>
          <p:cNvPr id="4" name="Picture 3">
            <a:extLst>
              <a:ext uri="{FF2B5EF4-FFF2-40B4-BE49-F238E27FC236}">
                <a16:creationId xmlns:a16="http://schemas.microsoft.com/office/drawing/2014/main" id="{37626799-334A-42D3-9BBC-6827BFD10B63}"/>
              </a:ext>
            </a:extLst>
          </p:cNvPr>
          <p:cNvPicPr>
            <a:picLocks noChangeAspect="1"/>
          </p:cNvPicPr>
          <p:nvPr/>
        </p:nvPicPr>
        <p:blipFill rotWithShape="1">
          <a:blip r:embed="rId3"/>
          <a:srcRect t="7046"/>
          <a:stretch/>
        </p:blipFill>
        <p:spPr>
          <a:xfrm>
            <a:off x="770964" y="1023457"/>
            <a:ext cx="5377892" cy="4763517"/>
          </a:xfrm>
          <a:prstGeom prst="rect">
            <a:avLst/>
          </a:prstGeom>
        </p:spPr>
      </p:pic>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a:off x="4509856" y="1790300"/>
            <a:ext cx="2352719" cy="1760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5567855" y="1790300"/>
            <a:ext cx="1297457" cy="1800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6C625A-40C1-4199-BB16-312F552DADFF}"/>
              </a:ext>
            </a:extLst>
          </p:cNvPr>
          <p:cNvSpPr/>
          <p:nvPr/>
        </p:nvSpPr>
        <p:spPr>
          <a:xfrm>
            <a:off x="1665645" y="6026254"/>
            <a:ext cx="7832123" cy="830997"/>
          </a:xfrm>
          <a:prstGeom prst="rect">
            <a:avLst/>
          </a:prstGeom>
        </p:spPr>
        <p:txBody>
          <a:bodyPr wrap="square" lIns="91440" tIns="45720" rIns="91440" bIns="45720" anchor="t">
            <a:spAutoFit/>
          </a:bodyPr>
          <a:lstStyle/>
          <a:p>
            <a:pPr algn="ctr"/>
            <a:r>
              <a:rPr lang="en-US" sz="1600" b="1"/>
              <a:t>You have now completed how to view shifts by site and complete start/stop times!</a:t>
            </a:r>
          </a:p>
          <a:p>
            <a:pPr algn="ctr"/>
            <a:endParaRPr lang="en-US" sz="1600"/>
          </a:p>
          <a:p>
            <a:pPr algn="ctr"/>
            <a:endParaRPr lang="en-US" sz="1600"/>
          </a:p>
        </p:txBody>
      </p:sp>
      <p:sp>
        <p:nvSpPr>
          <p:cNvPr id="9" name="Rectangle 8">
            <a:extLst>
              <a:ext uri="{FF2B5EF4-FFF2-40B4-BE49-F238E27FC236}">
                <a16:creationId xmlns:a16="http://schemas.microsoft.com/office/drawing/2014/main" id="{5871EC4C-3A1B-4114-817B-CE9B7CACFD3E}"/>
              </a:ext>
            </a:extLst>
          </p:cNvPr>
          <p:cNvSpPr/>
          <p:nvPr/>
        </p:nvSpPr>
        <p:spPr>
          <a:xfrm>
            <a:off x="4314548" y="3632805"/>
            <a:ext cx="1154097" cy="317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CADCEBEA-D649-4BF7-B463-F35A4557A779}"/>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3898516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WORKER</a:t>
            </a:r>
            <a:endParaRPr lang="en-GB" sz="4800" b="1"/>
          </a:p>
        </p:txBody>
      </p:sp>
      <p:sp>
        <p:nvSpPr>
          <p:cNvPr id="10" name="Slide Number Placeholder 9">
            <a:extLst>
              <a:ext uri="{FF2B5EF4-FFF2-40B4-BE49-F238E27FC236}">
                <a16:creationId xmlns:a16="http://schemas.microsoft.com/office/drawing/2014/main" id="{DE9465B5-0151-4561-A918-1A0003BD3095}"/>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2377965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27502"/>
            <a:ext cx="9131300" cy="509588"/>
          </a:xfrm>
        </p:spPr>
        <p:txBody>
          <a:bodyPr/>
          <a:lstStyle/>
          <a:p>
            <a:pPr>
              <a:buClr>
                <a:srgbClr val="B8C617"/>
              </a:buClr>
            </a:pPr>
            <a:r>
              <a:rPr lang="en-US" sz="2800" b="1">
                <a:solidFill>
                  <a:srgbClr val="92D050"/>
                </a:solidFill>
                <a:latin typeface="+mn-lt"/>
              </a:rPr>
              <a:t>Where To Go To Open Shifts By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3421439" y="1152157"/>
            <a:ext cx="9522782" cy="338554"/>
          </a:xfrm>
          <a:prstGeom prst="rect">
            <a:avLst/>
          </a:prstGeom>
        </p:spPr>
        <p:txBody>
          <a:bodyPr wrap="square" lIns="91440" tIns="45720" rIns="91440" bIns="45720" anchor="t">
            <a:spAutoFit/>
          </a:bodyPr>
          <a:lstStyle/>
          <a:p>
            <a:r>
              <a:rPr lang="en-US" sz="1600"/>
              <a:t>Next click on 'Shifts by worker'.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640"/>
          <a:stretch/>
        </p:blipFill>
        <p:spPr>
          <a:xfrm>
            <a:off x="1265160" y="1795244"/>
            <a:ext cx="7607259" cy="418559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65160" y="4404209"/>
            <a:ext cx="1197203"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036191" y="1490711"/>
            <a:ext cx="1545908" cy="2801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EDA0A2A-AC7E-4395-9FA6-147234D1A877}"/>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206015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040713" y="161198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63398" y="442765"/>
            <a:ext cx="9131300" cy="509588"/>
          </a:xfrm>
        </p:spPr>
        <p:txBody>
          <a:bodyPr/>
          <a:lstStyle/>
          <a:p>
            <a:pPr>
              <a:buClr>
                <a:srgbClr val="B8C617"/>
              </a:buClr>
            </a:pPr>
            <a:r>
              <a:rPr lang="en-US" sz="2800" b="1">
                <a:solidFill>
                  <a:srgbClr val="92D050"/>
                </a:solidFill>
                <a:latin typeface="+mn-lt"/>
              </a:rPr>
              <a:t>Where To Go To Select The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2068910" y="993852"/>
            <a:ext cx="9522782" cy="338554"/>
          </a:xfrm>
          <a:prstGeom prst="rect">
            <a:avLst/>
          </a:prstGeom>
        </p:spPr>
        <p:txBody>
          <a:bodyPr wrap="square" lIns="91440" tIns="45720" rIns="91440" bIns="45720" anchor="t">
            <a:spAutoFit/>
          </a:bodyPr>
          <a:lstStyle/>
          <a:p>
            <a:r>
              <a:rPr lang="en-US" sz="1600"/>
              <a:t>Next, search and select the worker you would like to view.</a:t>
            </a:r>
          </a:p>
        </p:txBody>
      </p:sp>
      <p:pic>
        <p:nvPicPr>
          <p:cNvPr id="3" name="Picture 2">
            <a:extLst>
              <a:ext uri="{FF2B5EF4-FFF2-40B4-BE49-F238E27FC236}">
                <a16:creationId xmlns:a16="http://schemas.microsoft.com/office/drawing/2014/main" id="{CC84E7D2-3C63-42E3-AF67-343E225B38B7}"/>
              </a:ext>
            </a:extLst>
          </p:cNvPr>
          <p:cNvPicPr>
            <a:picLocks noChangeAspect="1"/>
          </p:cNvPicPr>
          <p:nvPr/>
        </p:nvPicPr>
        <p:blipFill rotWithShape="1">
          <a:blip r:embed="rId3"/>
          <a:srcRect l="60927" t="13955" r="9923" b="9013"/>
          <a:stretch/>
        </p:blipFill>
        <p:spPr>
          <a:xfrm>
            <a:off x="1168924" y="1719743"/>
            <a:ext cx="7550870" cy="4294558"/>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22928" y="3177644"/>
            <a:ext cx="1799972" cy="68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187019" y="1399365"/>
            <a:ext cx="1046376" cy="2367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E7C1D9E-5ED1-4254-9121-526CE6C80094}"/>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2718215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04145"/>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4031873"/>
          </a:xfrm>
          <a:prstGeom prst="rect">
            <a:avLst/>
          </a:prstGeom>
        </p:spPr>
        <p:txBody>
          <a:bodyPr wrap="square" lIns="91440" tIns="45720" rIns="91440" bIns="45720" anchor="t">
            <a:spAutoFit/>
          </a:bodyPr>
          <a:lstStyle/>
          <a:p>
            <a:pPr algn="ctr"/>
            <a:r>
              <a:rPr lang="en-US" sz="1600"/>
              <a:t>You can view the shifts of the worker that don't have start times. </a:t>
            </a:r>
          </a:p>
          <a:p>
            <a:pPr algn="ctr"/>
            <a:endParaRPr lang="en-US" sz="1600"/>
          </a:p>
          <a:p>
            <a:pPr algn="ctr"/>
            <a:endParaRPr lang="en-US" sz="1600"/>
          </a:p>
          <a:p>
            <a:pPr algn="ctr"/>
            <a:endParaRPr lang="en-US" sz="1600">
              <a:cs typeface="Calibri" panose="020F0502020204030204"/>
            </a:endParaRPr>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t>You can manually add the start and stop times or add all by clicking on add start/stop times.</a:t>
            </a:r>
            <a:endParaRPr lang="en-US">
              <a:cs typeface="Calibri"/>
            </a:endParaRPr>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3"/>
          <a:stretch>
            <a:fillRect/>
          </a:stretch>
        </p:blipFill>
        <p:spPr>
          <a:xfrm>
            <a:off x="7232364" y="3065563"/>
            <a:ext cx="1733792" cy="257211"/>
          </a:xfrm>
          <a:prstGeom prst="rect">
            <a:avLst/>
          </a:prstGeom>
        </p:spPr>
      </p:pic>
      <p:pic>
        <p:nvPicPr>
          <p:cNvPr id="31" name="Picture 30">
            <a:extLst>
              <a:ext uri="{FF2B5EF4-FFF2-40B4-BE49-F238E27FC236}">
                <a16:creationId xmlns:a16="http://schemas.microsoft.com/office/drawing/2014/main" id="{E5FEAD45-B0D7-4758-ACD8-B795A5EBA7F4}"/>
              </a:ext>
            </a:extLst>
          </p:cNvPr>
          <p:cNvPicPr>
            <a:picLocks noChangeAspect="1"/>
          </p:cNvPicPr>
          <p:nvPr/>
        </p:nvPicPr>
        <p:blipFill rotWithShape="1">
          <a:blip r:embed="rId4"/>
          <a:srcRect t="11305"/>
          <a:stretch/>
        </p:blipFill>
        <p:spPr>
          <a:xfrm>
            <a:off x="755009" y="1479030"/>
            <a:ext cx="5432245" cy="4450425"/>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6881" y="2826933"/>
            <a:ext cx="1100254" cy="907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471131" y="3222594"/>
            <a:ext cx="3542228" cy="386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B8D895-9892-4706-85B4-5EA38C17E113}"/>
              </a:ext>
            </a:extLst>
          </p:cNvPr>
          <p:cNvSpPr/>
          <p:nvPr/>
        </p:nvSpPr>
        <p:spPr>
          <a:xfrm>
            <a:off x="4374037" y="4901991"/>
            <a:ext cx="1211131" cy="1009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3D122AD-AC26-4D3F-AE3C-51728CE1D402}"/>
              </a:ext>
            </a:extLst>
          </p:cNvPr>
          <p:cNvCxnSpPr>
            <a:cxnSpLocks/>
          </p:cNvCxnSpPr>
          <p:nvPr/>
        </p:nvCxnSpPr>
        <p:spPr>
          <a:xfrm flipH="1">
            <a:off x="5752730" y="5104660"/>
            <a:ext cx="1189608" cy="1917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3BB93E2-C996-4967-9043-C60EC48A7A37}"/>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1930173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784" y="499189"/>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4278094"/>
          </a:xfrm>
          <a:prstGeom prst="rect">
            <a:avLst/>
          </a:prstGeom>
        </p:spPr>
        <p:txBody>
          <a:bodyPr wrap="square" lIns="91440" tIns="45720" rIns="91440" bIns="45720" anchor="t">
            <a:spAutoFit/>
          </a:bodyPr>
          <a:lstStyle/>
          <a:p>
            <a:pPr algn="ctr"/>
            <a:r>
              <a:rPr lang="en-US" sz="1600"/>
              <a:t>You can view the shifts of the worker that don't have stop times. </a:t>
            </a:r>
            <a:endParaRPr lang="en-US" sz="1600">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ea typeface="+mn-lt"/>
                <a:cs typeface="+mn-lt"/>
              </a:rPr>
              <a:t>You can manually add the start and stop times or add all by clicking on add start/stop times.</a:t>
            </a:r>
            <a:endParaRPr lang="en-US"/>
          </a:p>
        </p:txBody>
      </p: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3"/>
          <a:stretch>
            <a:fillRect/>
          </a:stretch>
        </p:blipFill>
        <p:spPr>
          <a:xfrm>
            <a:off x="7190993" y="3598200"/>
            <a:ext cx="1686160" cy="190527"/>
          </a:xfrm>
          <a:prstGeom prst="rect">
            <a:avLst/>
          </a:prstGeom>
        </p:spPr>
      </p:pic>
      <p:pic>
        <p:nvPicPr>
          <p:cNvPr id="19" name="Picture 18">
            <a:extLst>
              <a:ext uri="{FF2B5EF4-FFF2-40B4-BE49-F238E27FC236}">
                <a16:creationId xmlns:a16="http://schemas.microsoft.com/office/drawing/2014/main" id="{850A7FA4-4207-4451-A46B-8AC69B114F23}"/>
              </a:ext>
            </a:extLst>
          </p:cNvPr>
          <p:cNvPicPr>
            <a:picLocks noChangeAspect="1"/>
          </p:cNvPicPr>
          <p:nvPr/>
        </p:nvPicPr>
        <p:blipFill rotWithShape="1">
          <a:blip r:embed="rId4"/>
          <a:srcRect t="10925"/>
          <a:stretch/>
        </p:blipFill>
        <p:spPr>
          <a:xfrm>
            <a:off x="801279" y="1510018"/>
            <a:ext cx="5294722" cy="4391161"/>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669493" y="3767195"/>
            <a:ext cx="2249258" cy="16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4365076" y="4905155"/>
            <a:ext cx="1192095" cy="965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513210" y="2823100"/>
            <a:ext cx="1079871" cy="965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AE77188A-9542-4CEF-A6E8-5F001B2F92D8}"/>
              </a:ext>
            </a:extLst>
          </p:cNvPr>
          <p:cNvCxnSpPr>
            <a:cxnSpLocks/>
          </p:cNvCxnSpPr>
          <p:nvPr/>
        </p:nvCxnSpPr>
        <p:spPr>
          <a:xfrm flipH="1">
            <a:off x="5557172" y="4906925"/>
            <a:ext cx="1366032" cy="363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10307C5-C5C7-4FA1-9BC1-2751EE79CD81}"/>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352321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Enter a name for the new reporting group</a:t>
            </a:r>
          </a:p>
        </p:txBody>
      </p:sp>
      <p:sp>
        <p:nvSpPr>
          <p:cNvPr id="13" name="Rectangle 12">
            <a:extLst>
              <a:ext uri="{FF2B5EF4-FFF2-40B4-BE49-F238E27FC236}">
                <a16:creationId xmlns:a16="http://schemas.microsoft.com/office/drawing/2014/main" id="{A3A4B853-5266-441E-A54A-2795070B79AA}"/>
              </a:ext>
            </a:extLst>
          </p:cNvPr>
          <p:cNvSpPr/>
          <p:nvPr/>
        </p:nvSpPr>
        <p:spPr>
          <a:xfrm>
            <a:off x="2614613" y="2630187"/>
            <a:ext cx="2681287"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C02942F-ADB7-4EB2-AC0F-EFA9DECC983C}"/>
              </a:ext>
            </a:extLst>
          </p:cNvPr>
          <p:cNvPicPr>
            <a:picLocks noChangeAspect="1"/>
          </p:cNvPicPr>
          <p:nvPr/>
        </p:nvPicPr>
        <p:blipFill>
          <a:blip r:embed="rId2"/>
          <a:stretch>
            <a:fillRect/>
          </a:stretch>
        </p:blipFill>
        <p:spPr>
          <a:xfrm>
            <a:off x="627888" y="2147179"/>
            <a:ext cx="8973311" cy="3548771"/>
          </a:xfrm>
          <a:prstGeom prst="rect">
            <a:avLst/>
          </a:prstGeom>
        </p:spPr>
      </p:pic>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3805237" y="1675901"/>
            <a:ext cx="0" cy="954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E00D758-3A1D-4D91-A4FF-2219D6F8B331}"/>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3416486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70295"/>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3293209"/>
          </a:xfrm>
          <a:prstGeom prst="rect">
            <a:avLst/>
          </a:prstGeom>
        </p:spPr>
        <p:txBody>
          <a:bodyPr wrap="square" lIns="91440" tIns="45720" rIns="91440" bIns="45720" anchor="t">
            <a:spAutoFit/>
          </a:bodyPr>
          <a:lstStyle/>
          <a:p>
            <a:pPr algn="ctr"/>
            <a:r>
              <a:rPr lang="en-US" sz="1600">
                <a:ea typeface="+mn-lt"/>
                <a:cs typeface="+mn-lt"/>
              </a:rPr>
              <a:t>Now we have viewed the shifts that don't have start or stop times we can now add those in.</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Click on Add Start/Stop Times.</a:t>
            </a:r>
          </a:p>
          <a:p>
            <a:pPr algn="ctr"/>
            <a:r>
              <a:rPr lang="en-US" sz="1600">
                <a:ea typeface="+mn-lt"/>
                <a:cs typeface="+mn-lt"/>
              </a:rPr>
              <a:t>This will add in both start and finish times which is taken from the job cards.</a:t>
            </a:r>
            <a:endParaRPr lang="en-US"/>
          </a:p>
          <a:p>
            <a:pPr algn="ctr"/>
            <a:endParaRPr lang="en-US" sz="1600"/>
          </a:p>
          <a:p>
            <a:pPr algn="ctr"/>
            <a:endParaRPr lang="en-US" sz="1600"/>
          </a:p>
          <a:p>
            <a:pPr algn="ctr"/>
            <a:endParaRPr lang="en-US" sz="1600"/>
          </a:p>
        </p:txBody>
      </p:sp>
      <p:pic>
        <p:nvPicPr>
          <p:cNvPr id="19" name="Picture 18">
            <a:extLst>
              <a:ext uri="{FF2B5EF4-FFF2-40B4-BE49-F238E27FC236}">
                <a16:creationId xmlns:a16="http://schemas.microsoft.com/office/drawing/2014/main" id="{576472F5-817D-40F7-95BD-CB172FE0F5D9}"/>
              </a:ext>
            </a:extLst>
          </p:cNvPr>
          <p:cNvPicPr>
            <a:picLocks noChangeAspect="1"/>
          </p:cNvPicPr>
          <p:nvPr/>
        </p:nvPicPr>
        <p:blipFill rotWithShape="1">
          <a:blip r:embed="rId3"/>
          <a:srcRect t="11863"/>
          <a:stretch/>
        </p:blipFill>
        <p:spPr>
          <a:xfrm>
            <a:off x="812549" y="1543574"/>
            <a:ext cx="5294722" cy="436654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91920" y="2910980"/>
            <a:ext cx="1156393" cy="1029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22013" y="3362457"/>
            <a:ext cx="866720" cy="170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B46624-15C9-4373-A83D-CEDF9AA51884}"/>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967505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354950"/>
            <a:ext cx="5580121" cy="464474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4007" y="43790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969265" y="1354950"/>
            <a:ext cx="2558881" cy="4524315"/>
          </a:xfrm>
          <a:prstGeom prst="rect">
            <a:avLst/>
          </a:prstGeom>
        </p:spPr>
        <p:txBody>
          <a:bodyPr wrap="square" lIns="91440" tIns="45720" rIns="91440" bIns="45720" anchor="t">
            <a:spAutoFit/>
          </a:bodyPr>
          <a:lstStyle/>
          <a:p>
            <a:pPr algn="ctr"/>
            <a:r>
              <a:rPr lang="en-US" sz="1600">
                <a:ea typeface="+mn-lt"/>
                <a:cs typeface="+mn-lt"/>
              </a:rPr>
              <a:t>This function will input the start/stop times for you. </a:t>
            </a:r>
          </a:p>
          <a:p>
            <a:pPr algn="ctr"/>
            <a:endParaRPr lang="en-US" sz="1600">
              <a:ea typeface="+mn-lt"/>
              <a:cs typeface="+mn-lt"/>
            </a:endParaRPr>
          </a:p>
          <a:p>
            <a:pPr algn="ctr"/>
            <a:endParaRPr lang="en-US" sz="1600">
              <a:ea typeface="+mn-lt"/>
              <a:cs typeface="+mn-lt"/>
            </a:endParaRPr>
          </a:p>
          <a:p>
            <a:pPr algn="ctr"/>
            <a:r>
              <a:rPr lang="en-US" sz="1600">
                <a:ea typeface="+mn-lt"/>
                <a:cs typeface="+mn-lt"/>
              </a:rPr>
              <a:t>Next click on save shift times.</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You can either amend times now or you can save and go back and amend. </a:t>
            </a:r>
          </a:p>
          <a:p>
            <a:pPr algn="ctr"/>
            <a:endParaRPr lang="en-US" sz="1600">
              <a:ea typeface="+mn-lt"/>
              <a:cs typeface="+mn-lt"/>
            </a:endParaRPr>
          </a:p>
          <a:p>
            <a:pPr algn="ctr"/>
            <a:r>
              <a:rPr lang="en-US" sz="1600">
                <a:ea typeface="+mn-lt"/>
                <a:cs typeface="+mn-lt"/>
              </a:rPr>
              <a:t>It is quicker to amend before saving.</a:t>
            </a:r>
            <a:endParaRPr lang="en-US">
              <a:ea typeface="+mn-lt"/>
              <a:cs typeface="+mn-lt"/>
            </a:endParaRPr>
          </a:p>
          <a:p>
            <a:pPr algn="ctr"/>
            <a:endParaRPr lang="en-US" sz="1600"/>
          </a:p>
          <a:p>
            <a:pPr algn="ctr"/>
            <a:endParaRPr lang="en-US" sz="1600"/>
          </a:p>
        </p:txBody>
      </p:sp>
      <p:pic>
        <p:nvPicPr>
          <p:cNvPr id="13" name="Picture 12">
            <a:extLst>
              <a:ext uri="{FF2B5EF4-FFF2-40B4-BE49-F238E27FC236}">
                <a16:creationId xmlns:a16="http://schemas.microsoft.com/office/drawing/2014/main" id="{6AE15E39-F373-47E8-9505-5EA0E987EB8D}"/>
              </a:ext>
            </a:extLst>
          </p:cNvPr>
          <p:cNvPicPr>
            <a:picLocks noChangeAspect="1"/>
          </p:cNvPicPr>
          <p:nvPr/>
        </p:nvPicPr>
        <p:blipFill rotWithShape="1">
          <a:blip r:embed="rId3"/>
          <a:srcRect t="8543"/>
          <a:stretch/>
        </p:blipFill>
        <p:spPr>
          <a:xfrm>
            <a:off x="798932" y="1493240"/>
            <a:ext cx="5297068" cy="436244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770722" y="3813825"/>
            <a:ext cx="454592" cy="722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439266" y="5542961"/>
            <a:ext cx="689076" cy="312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57927" y="2768127"/>
            <a:ext cx="1779898" cy="2672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ED5C6-A204-406C-995A-6A1E9D8CABF1}"/>
              </a:ext>
            </a:extLst>
          </p:cNvPr>
          <p:cNvCxnSpPr>
            <a:cxnSpLocks/>
          </p:cNvCxnSpPr>
          <p:nvPr/>
        </p:nvCxnSpPr>
        <p:spPr>
          <a:xfrm flipH="1">
            <a:off x="4377222" y="1936854"/>
            <a:ext cx="2879602" cy="1970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9E1E3BB-58A0-4E08-B8D6-500468639572}"/>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2067038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26127"/>
            <a:ext cx="5613503" cy="40319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4" y="526021"/>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04409" y="1954579"/>
            <a:ext cx="3925109" cy="2554545"/>
          </a:xfrm>
          <a:prstGeom prst="rect">
            <a:avLst/>
          </a:prstGeom>
        </p:spPr>
        <p:txBody>
          <a:bodyPr wrap="square" lIns="91440" tIns="45720" rIns="91440" bIns="45720" anchor="t">
            <a:spAutoFit/>
          </a:bodyPr>
          <a:lstStyle/>
          <a:p>
            <a:pPr algn="ctr"/>
            <a:r>
              <a:rPr lang="en-US" sz="1600">
                <a:ea typeface="+mn-lt"/>
                <a:cs typeface="+mn-lt"/>
              </a:rPr>
              <a:t>You will also notice at the top of the page when you save it will advise if it has saved properly</a:t>
            </a:r>
          </a:p>
          <a:p>
            <a:pPr algn="ctr"/>
            <a:r>
              <a:rPr lang="en-US" sz="1600">
                <a:ea typeface="+mn-lt"/>
                <a:cs typeface="+mn-lt"/>
              </a:rPr>
              <a:t>You can now see the start and stop times are greyed out and it is now showing no shifts without start or stop times.</a:t>
            </a:r>
          </a:p>
          <a:p>
            <a:pPr algn="ctr"/>
            <a:endParaRPr lang="en-US" sz="1600">
              <a:ea typeface="+mn-lt"/>
              <a:cs typeface="+mn-lt"/>
            </a:endParaRPr>
          </a:p>
          <a:p>
            <a:pPr algn="ctr"/>
            <a:endParaRPr lang="en-US" sz="1600">
              <a:cs typeface="Calibri"/>
            </a:endParaRPr>
          </a:p>
          <a:p>
            <a:pPr algn="ctr"/>
            <a:endParaRPr lang="en-US" sz="1600"/>
          </a:p>
          <a:p>
            <a:pPr algn="ctr"/>
            <a:endParaRPr lang="en-US" sz="1600"/>
          </a:p>
        </p:txBody>
      </p:sp>
      <p:pic>
        <p:nvPicPr>
          <p:cNvPr id="17" name="Picture 16">
            <a:extLst>
              <a:ext uri="{FF2B5EF4-FFF2-40B4-BE49-F238E27FC236}">
                <a16:creationId xmlns:a16="http://schemas.microsoft.com/office/drawing/2014/main" id="{5263B2E9-2E0A-4480-8806-C918BD76C7B5}"/>
              </a:ext>
            </a:extLst>
          </p:cNvPr>
          <p:cNvPicPr>
            <a:picLocks noChangeAspect="1"/>
          </p:cNvPicPr>
          <p:nvPr/>
        </p:nvPicPr>
        <p:blipFill rotWithShape="1">
          <a:blip r:embed="rId3"/>
          <a:srcRect t="10088"/>
          <a:stretch/>
        </p:blipFill>
        <p:spPr>
          <a:xfrm>
            <a:off x="766411" y="1493240"/>
            <a:ext cx="5386997" cy="3844739"/>
          </a:xfrm>
          <a:prstGeom prst="rect">
            <a:avLst/>
          </a:prstGeom>
        </p:spPr>
      </p:pic>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4187715" y="2933744"/>
            <a:ext cx="26166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flipV="1">
            <a:off x="3035151" y="2627006"/>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38202D-333A-42C6-B71E-677B8FF429DA}"/>
              </a:ext>
            </a:extLst>
          </p:cNvPr>
          <p:cNvSpPr/>
          <p:nvPr/>
        </p:nvSpPr>
        <p:spPr>
          <a:xfrm>
            <a:off x="1895912" y="1493240"/>
            <a:ext cx="3129094"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ADB86D5-E922-426B-B768-BEEB44689503}"/>
              </a:ext>
            </a:extLst>
          </p:cNvPr>
          <p:cNvCxnSpPr>
            <a:cxnSpLocks/>
          </p:cNvCxnSpPr>
          <p:nvPr/>
        </p:nvCxnSpPr>
        <p:spPr>
          <a:xfrm flipH="1" flipV="1">
            <a:off x="4495284" y="1629533"/>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3B170AC8-77C4-4403-8C1A-162B5E4A1665}"/>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2719982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1569660"/>
          </a:xfrm>
          <a:prstGeom prst="rect">
            <a:avLst/>
          </a:prstGeom>
          <a:noFill/>
        </p:spPr>
        <p:txBody>
          <a:bodyPr wrap="square">
            <a:spAutoFit/>
          </a:bodyPr>
          <a:lstStyle/>
          <a:p>
            <a:r>
              <a:rPr lang="en-US" sz="4800" b="1"/>
              <a:t>SPREADSHEET </a:t>
            </a:r>
          </a:p>
          <a:p>
            <a:r>
              <a:rPr lang="en-US" sz="4800" b="1"/>
              <a:t>UPLOAD</a:t>
            </a:r>
            <a:endParaRPr lang="en-GB" sz="4800" b="1"/>
          </a:p>
        </p:txBody>
      </p:sp>
      <p:sp>
        <p:nvSpPr>
          <p:cNvPr id="10" name="Slide Number Placeholder 9">
            <a:extLst>
              <a:ext uri="{FF2B5EF4-FFF2-40B4-BE49-F238E27FC236}">
                <a16:creationId xmlns:a16="http://schemas.microsoft.com/office/drawing/2014/main" id="{F1DE8C16-D18C-498E-AD4C-64238BBADB18}"/>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2843074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1985796" y="1533525"/>
            <a:ext cx="6743866" cy="2308324"/>
          </a:xfrm>
          <a:prstGeom prst="rect">
            <a:avLst/>
          </a:prstGeom>
          <a:noFill/>
        </p:spPr>
        <p:txBody>
          <a:bodyPr wrap="square">
            <a:spAutoFit/>
          </a:bodyPr>
          <a:lstStyle/>
          <a:p>
            <a:r>
              <a:rPr lang="en-US" sz="4800" b="1"/>
              <a:t>HOW TO DOWNLOAD</a:t>
            </a:r>
          </a:p>
          <a:p>
            <a:r>
              <a:rPr lang="en-US" sz="4800" b="1"/>
              <a:t>YOUR WORKERS THROUGH A CSV UPLOAD</a:t>
            </a:r>
            <a:endParaRPr lang="en-GB" sz="4800" b="1"/>
          </a:p>
        </p:txBody>
      </p:sp>
      <p:sp>
        <p:nvSpPr>
          <p:cNvPr id="10" name="Slide Number Placeholder 9">
            <a:extLst>
              <a:ext uri="{FF2B5EF4-FFF2-40B4-BE49-F238E27FC236}">
                <a16:creationId xmlns:a16="http://schemas.microsoft.com/office/drawing/2014/main" id="{D2DA0BDF-22C1-4CAB-98CB-1FB37BEBDB29}"/>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4095213528"/>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669850" y="1426127"/>
            <a:ext cx="5613503" cy="20636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E8F98FC-EA9E-4AEA-8308-C5BE635BBA40}"/>
              </a:ext>
            </a:extLst>
          </p:cNvPr>
          <p:cNvPicPr>
            <a:picLocks noChangeAspect="1"/>
          </p:cNvPicPr>
          <p:nvPr/>
        </p:nvPicPr>
        <p:blipFill rotWithShape="1">
          <a:blip r:embed="rId2"/>
          <a:srcRect l="52294" t="10428" r="26926" b="73306"/>
          <a:stretch/>
        </p:blipFill>
        <p:spPr>
          <a:xfrm>
            <a:off x="758568" y="1506871"/>
            <a:ext cx="5436066" cy="1902204"/>
          </a:xfrm>
          <a:prstGeom prst="rect">
            <a:avLst/>
          </a:prstGeom>
        </p:spPr>
      </p:pic>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Download Workers Into Universe?</a:t>
            </a:r>
          </a:p>
        </p:txBody>
      </p:sp>
      <p:sp>
        <p:nvSpPr>
          <p:cNvPr id="8" name="Rectangle 7">
            <a:extLst>
              <a:ext uri="{FF2B5EF4-FFF2-40B4-BE49-F238E27FC236}">
                <a16:creationId xmlns:a16="http://schemas.microsoft.com/office/drawing/2014/main" id="{06D9E9C1-843B-4D11-9091-1054D383A1EF}"/>
              </a:ext>
            </a:extLst>
          </p:cNvPr>
          <p:cNvSpPr/>
          <p:nvPr/>
        </p:nvSpPr>
        <p:spPr>
          <a:xfrm>
            <a:off x="4588907" y="2727818"/>
            <a:ext cx="5613503" cy="20636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3D1E840-1935-4440-B5A6-58B02DBC0319}"/>
              </a:ext>
            </a:extLst>
          </p:cNvPr>
          <p:cNvPicPr>
            <a:picLocks noChangeAspect="1"/>
          </p:cNvPicPr>
          <p:nvPr/>
        </p:nvPicPr>
        <p:blipFill>
          <a:blip r:embed="rId3"/>
          <a:stretch>
            <a:fillRect/>
          </a:stretch>
        </p:blipFill>
        <p:spPr>
          <a:xfrm>
            <a:off x="4706353" y="2810223"/>
            <a:ext cx="5407338" cy="1898881"/>
          </a:xfrm>
          <a:prstGeom prst="rect">
            <a:avLst/>
          </a:prstGeom>
        </p:spPr>
      </p:pic>
      <p:sp>
        <p:nvSpPr>
          <p:cNvPr id="9" name="Rectangle 8">
            <a:extLst>
              <a:ext uri="{FF2B5EF4-FFF2-40B4-BE49-F238E27FC236}">
                <a16:creationId xmlns:a16="http://schemas.microsoft.com/office/drawing/2014/main" id="{B0EC4BE6-0AD5-435B-A2AA-9BE42C8C6283}"/>
              </a:ext>
            </a:extLst>
          </p:cNvPr>
          <p:cNvSpPr/>
          <p:nvPr/>
        </p:nvSpPr>
        <p:spPr>
          <a:xfrm>
            <a:off x="2407640" y="1736521"/>
            <a:ext cx="604008" cy="26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4B56A8C-13E3-4BDF-8B58-3E6AAA5D30E4}"/>
              </a:ext>
            </a:extLst>
          </p:cNvPr>
          <p:cNvSpPr/>
          <p:nvPr/>
        </p:nvSpPr>
        <p:spPr>
          <a:xfrm>
            <a:off x="2407640" y="2902502"/>
            <a:ext cx="1702966" cy="33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2A7CE5D-9E8E-41D8-8EF7-313A2B115C0D}"/>
              </a:ext>
            </a:extLst>
          </p:cNvPr>
          <p:cNvSpPr/>
          <p:nvPr/>
        </p:nvSpPr>
        <p:spPr>
          <a:xfrm>
            <a:off x="5343151" y="3932946"/>
            <a:ext cx="4228688" cy="488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A43DE7-1961-4B7E-A042-C3F382862969}"/>
              </a:ext>
            </a:extLst>
          </p:cNvPr>
          <p:cNvSpPr txBox="1"/>
          <p:nvPr/>
        </p:nvSpPr>
        <p:spPr>
          <a:xfrm>
            <a:off x="669850" y="4176971"/>
            <a:ext cx="3503039" cy="338554"/>
          </a:xfrm>
          <a:prstGeom prst="rect">
            <a:avLst/>
          </a:prstGeom>
          <a:noFill/>
        </p:spPr>
        <p:txBody>
          <a:bodyPr wrap="square" rtlCol="0">
            <a:spAutoFit/>
          </a:bodyPr>
          <a:lstStyle/>
          <a:p>
            <a:r>
              <a:rPr lang="en-GB" sz="1600"/>
              <a:t>Go To Attendance&gt;Spreadsheet Upload</a:t>
            </a:r>
          </a:p>
        </p:txBody>
      </p:sp>
      <p:sp>
        <p:nvSpPr>
          <p:cNvPr id="12" name="TextBox 11">
            <a:extLst>
              <a:ext uri="{FF2B5EF4-FFF2-40B4-BE49-F238E27FC236}">
                <a16:creationId xmlns:a16="http://schemas.microsoft.com/office/drawing/2014/main" id="{52898FB6-FA49-4B09-95BB-8F00D1E382E4}"/>
              </a:ext>
            </a:extLst>
          </p:cNvPr>
          <p:cNvSpPr txBox="1"/>
          <p:nvPr/>
        </p:nvSpPr>
        <p:spPr>
          <a:xfrm>
            <a:off x="4706353" y="5343672"/>
            <a:ext cx="4789985" cy="338554"/>
          </a:xfrm>
          <a:prstGeom prst="rect">
            <a:avLst/>
          </a:prstGeom>
          <a:noFill/>
        </p:spPr>
        <p:txBody>
          <a:bodyPr wrap="square" rtlCol="0">
            <a:spAutoFit/>
          </a:bodyPr>
          <a:lstStyle/>
          <a:p>
            <a:r>
              <a:rPr lang="en-GB" sz="1600"/>
              <a:t>Next, click on Import CSV Files and the arrow</a:t>
            </a:r>
          </a:p>
        </p:txBody>
      </p:sp>
      <p:pic>
        <p:nvPicPr>
          <p:cNvPr id="14" name="Picture 13">
            <a:extLst>
              <a:ext uri="{FF2B5EF4-FFF2-40B4-BE49-F238E27FC236}">
                <a16:creationId xmlns:a16="http://schemas.microsoft.com/office/drawing/2014/main" id="{45408889-FC63-4FB0-B270-01BF85F70CB8}"/>
              </a:ext>
            </a:extLst>
          </p:cNvPr>
          <p:cNvPicPr>
            <a:picLocks noChangeAspect="1"/>
          </p:cNvPicPr>
          <p:nvPr/>
        </p:nvPicPr>
        <p:blipFill>
          <a:blip r:embed="rId4"/>
          <a:stretch>
            <a:fillRect/>
          </a:stretch>
        </p:blipFill>
        <p:spPr>
          <a:xfrm>
            <a:off x="8576157" y="5451403"/>
            <a:ext cx="190527" cy="161948"/>
          </a:xfrm>
          <a:prstGeom prst="rect">
            <a:avLst/>
          </a:prstGeom>
        </p:spPr>
      </p:pic>
      <p:cxnSp>
        <p:nvCxnSpPr>
          <p:cNvPr id="13" name="Straight Arrow Connector 12">
            <a:extLst>
              <a:ext uri="{FF2B5EF4-FFF2-40B4-BE49-F238E27FC236}">
                <a16:creationId xmlns:a16="http://schemas.microsoft.com/office/drawing/2014/main" id="{59FE686D-7D04-4E95-BD7C-4330027BA846}"/>
              </a:ext>
            </a:extLst>
          </p:cNvPr>
          <p:cNvCxnSpPr>
            <a:cxnSpLocks/>
          </p:cNvCxnSpPr>
          <p:nvPr/>
        </p:nvCxnSpPr>
        <p:spPr>
          <a:xfrm flipV="1">
            <a:off x="1452094" y="2095928"/>
            <a:ext cx="955546" cy="19216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21758B-67FB-4BFF-A2E9-06DF01090C50}"/>
              </a:ext>
            </a:extLst>
          </p:cNvPr>
          <p:cNvCxnSpPr>
            <a:cxnSpLocks/>
          </p:cNvCxnSpPr>
          <p:nvPr/>
        </p:nvCxnSpPr>
        <p:spPr>
          <a:xfrm flipV="1">
            <a:off x="1452094" y="3070326"/>
            <a:ext cx="1075349" cy="9278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24EE8C-F3FB-4BC8-8191-9BDE850C1927}"/>
              </a:ext>
            </a:extLst>
          </p:cNvPr>
          <p:cNvCxnSpPr>
            <a:cxnSpLocks/>
          </p:cNvCxnSpPr>
          <p:nvPr/>
        </p:nvCxnSpPr>
        <p:spPr>
          <a:xfrm flipV="1">
            <a:off x="6283353" y="4292383"/>
            <a:ext cx="3063759" cy="9974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17">
            <a:extLst>
              <a:ext uri="{FF2B5EF4-FFF2-40B4-BE49-F238E27FC236}">
                <a16:creationId xmlns:a16="http://schemas.microsoft.com/office/drawing/2014/main" id="{7172A2EA-F547-4DB1-B243-0414FA05BB7E}"/>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3416608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1233181" y="1343060"/>
            <a:ext cx="8212822" cy="20859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Download Workers Into Universe?</a:t>
            </a:r>
          </a:p>
        </p:txBody>
      </p:sp>
      <p:pic>
        <p:nvPicPr>
          <p:cNvPr id="13" name="Picture 12">
            <a:extLst>
              <a:ext uri="{FF2B5EF4-FFF2-40B4-BE49-F238E27FC236}">
                <a16:creationId xmlns:a16="http://schemas.microsoft.com/office/drawing/2014/main" id="{844FF2B1-CFD7-4107-998F-88463663389F}"/>
              </a:ext>
            </a:extLst>
          </p:cNvPr>
          <p:cNvPicPr>
            <a:picLocks noChangeAspect="1"/>
          </p:cNvPicPr>
          <p:nvPr/>
        </p:nvPicPr>
        <p:blipFill>
          <a:blip r:embed="rId2"/>
          <a:stretch>
            <a:fillRect/>
          </a:stretch>
        </p:blipFill>
        <p:spPr>
          <a:xfrm>
            <a:off x="1305049" y="1399500"/>
            <a:ext cx="8057065" cy="1973060"/>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a:off x="5217952" y="3112316"/>
            <a:ext cx="1375796" cy="251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4C24A06-C7C5-4390-B7E4-AB688E07ECC4}"/>
              </a:ext>
            </a:extLst>
          </p:cNvPr>
          <p:cNvSpPr txBox="1"/>
          <p:nvPr/>
        </p:nvSpPr>
        <p:spPr>
          <a:xfrm>
            <a:off x="2088860" y="3934437"/>
            <a:ext cx="6048462" cy="830997"/>
          </a:xfrm>
          <a:prstGeom prst="rect">
            <a:avLst/>
          </a:prstGeom>
          <a:noFill/>
        </p:spPr>
        <p:txBody>
          <a:bodyPr wrap="square" rtlCol="0">
            <a:spAutoFit/>
          </a:bodyPr>
          <a:lstStyle/>
          <a:p>
            <a:pPr algn="ctr"/>
            <a:r>
              <a:rPr lang="en-GB" sz="1600"/>
              <a:t>Click on the download Template to upload all your workers information. Once you download the template file out the information as required</a:t>
            </a:r>
          </a:p>
        </p:txBody>
      </p:sp>
      <p:cxnSp>
        <p:nvCxnSpPr>
          <p:cNvPr id="7" name="Straight Arrow Connector 6">
            <a:extLst>
              <a:ext uri="{FF2B5EF4-FFF2-40B4-BE49-F238E27FC236}">
                <a16:creationId xmlns:a16="http://schemas.microsoft.com/office/drawing/2014/main" id="{EF14B243-93B4-461B-9F67-7D5E1278F7E6}"/>
              </a:ext>
            </a:extLst>
          </p:cNvPr>
          <p:cNvCxnSpPr>
            <a:cxnSpLocks/>
          </p:cNvCxnSpPr>
          <p:nvPr/>
        </p:nvCxnSpPr>
        <p:spPr>
          <a:xfrm flipH="1" flipV="1">
            <a:off x="6698751" y="3238243"/>
            <a:ext cx="1181528" cy="8611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DDA27B5-3EE2-40EB-BCBB-B8B61AF4DC8A}"/>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1844201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D4F3BFB0-ACB6-4E1C-84F9-30C0050F5213}"/>
              </a:ext>
            </a:extLst>
          </p:cNvPr>
          <p:cNvGraphicFramePr>
            <a:graphicFrameLocks noGrp="1"/>
          </p:cNvGraphicFramePr>
          <p:nvPr>
            <p:extLst>
              <p:ext uri="{D42A27DB-BD31-4B8C-83A1-F6EECF244321}">
                <p14:modId xmlns:p14="http://schemas.microsoft.com/office/powerpoint/2010/main" val="1969170291"/>
              </p:ext>
            </p:extLst>
          </p:nvPr>
        </p:nvGraphicFramePr>
        <p:xfrm>
          <a:off x="572493" y="1343185"/>
          <a:ext cx="10011245" cy="891540"/>
        </p:xfrm>
        <a:graphic>
          <a:graphicData uri="http://schemas.openxmlformats.org/drawingml/2006/table">
            <a:tbl>
              <a:tblPr/>
              <a:tblGrid>
                <a:gridCol w="664045">
                  <a:extLst>
                    <a:ext uri="{9D8B030D-6E8A-4147-A177-3AD203B41FA5}">
                      <a16:colId xmlns:a16="http://schemas.microsoft.com/office/drawing/2014/main" val="2714595956"/>
                    </a:ext>
                  </a:extLst>
                </a:gridCol>
                <a:gridCol w="609600">
                  <a:extLst>
                    <a:ext uri="{9D8B030D-6E8A-4147-A177-3AD203B41FA5}">
                      <a16:colId xmlns:a16="http://schemas.microsoft.com/office/drawing/2014/main" val="1290963718"/>
                    </a:ext>
                  </a:extLst>
                </a:gridCol>
                <a:gridCol w="1663700">
                  <a:extLst>
                    <a:ext uri="{9D8B030D-6E8A-4147-A177-3AD203B41FA5}">
                      <a16:colId xmlns:a16="http://schemas.microsoft.com/office/drawing/2014/main" val="3142931593"/>
                    </a:ext>
                  </a:extLst>
                </a:gridCol>
                <a:gridCol w="736600">
                  <a:extLst>
                    <a:ext uri="{9D8B030D-6E8A-4147-A177-3AD203B41FA5}">
                      <a16:colId xmlns:a16="http://schemas.microsoft.com/office/drawing/2014/main" val="1233592610"/>
                    </a:ext>
                  </a:extLst>
                </a:gridCol>
                <a:gridCol w="812800">
                  <a:extLst>
                    <a:ext uri="{9D8B030D-6E8A-4147-A177-3AD203B41FA5}">
                      <a16:colId xmlns:a16="http://schemas.microsoft.com/office/drawing/2014/main" val="160049435"/>
                    </a:ext>
                  </a:extLst>
                </a:gridCol>
                <a:gridCol w="609600">
                  <a:extLst>
                    <a:ext uri="{9D8B030D-6E8A-4147-A177-3AD203B41FA5}">
                      <a16:colId xmlns:a16="http://schemas.microsoft.com/office/drawing/2014/main" val="4074726017"/>
                    </a:ext>
                  </a:extLst>
                </a:gridCol>
                <a:gridCol w="609600">
                  <a:extLst>
                    <a:ext uri="{9D8B030D-6E8A-4147-A177-3AD203B41FA5}">
                      <a16:colId xmlns:a16="http://schemas.microsoft.com/office/drawing/2014/main" val="343412064"/>
                    </a:ext>
                  </a:extLst>
                </a:gridCol>
                <a:gridCol w="1803400">
                  <a:extLst>
                    <a:ext uri="{9D8B030D-6E8A-4147-A177-3AD203B41FA5}">
                      <a16:colId xmlns:a16="http://schemas.microsoft.com/office/drawing/2014/main" val="834939670"/>
                    </a:ext>
                  </a:extLst>
                </a:gridCol>
                <a:gridCol w="1295400">
                  <a:extLst>
                    <a:ext uri="{9D8B030D-6E8A-4147-A177-3AD203B41FA5}">
                      <a16:colId xmlns:a16="http://schemas.microsoft.com/office/drawing/2014/main" val="2014309683"/>
                    </a:ext>
                  </a:extLst>
                </a:gridCol>
                <a:gridCol w="1206500">
                  <a:extLst>
                    <a:ext uri="{9D8B030D-6E8A-4147-A177-3AD203B41FA5}">
                      <a16:colId xmlns:a16="http://schemas.microsoft.com/office/drawing/2014/main" val="3345995755"/>
                    </a:ext>
                  </a:extLst>
                </a:gridCol>
              </a:tblGrid>
              <a:tr h="182880">
                <a:tc>
                  <a:txBody>
                    <a:bodyPr/>
                    <a:lstStyle/>
                    <a:p>
                      <a:pPr algn="l" fontAlgn="b"/>
                      <a:r>
                        <a:rPr lang="en-GB" sz="1100" b="1" i="0" u="none" strike="noStrike">
                          <a:solidFill>
                            <a:srgbClr val="000000"/>
                          </a:solidFill>
                          <a:effectLst/>
                          <a:latin typeface="Calibri" panose="020F0502020204030204" pitchFamily="34" charset="0"/>
                        </a:rPr>
                        <a:t>First name</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Surname</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Email</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NI number</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Is driver role</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Preferred site ID</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Employment status</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Skip email confirmation until</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Enable email comms</a:t>
                      </a:r>
                    </a:p>
                  </a:txBody>
                  <a:tcPr marL="7620" marR="7620" marT="7620" marB="0" anchor="b">
                    <a:lnL>
                      <a:noFill/>
                    </a:lnL>
                    <a:lnR>
                      <a:noFill/>
                    </a:lnR>
                    <a:lnT>
                      <a:noFill/>
                    </a:lnT>
                    <a:lnB>
                      <a:noFill/>
                    </a:lnB>
                    <a:solidFill>
                      <a:schemeClr val="bg1">
                        <a:lumMod val="75000"/>
                      </a:schemeClr>
                    </a:solidFill>
                  </a:tcPr>
                </a:tc>
                <a:tc>
                  <a:txBody>
                    <a:bodyPr/>
                    <a:lstStyle/>
                    <a:p>
                      <a:pPr algn="l" fontAlgn="b"/>
                      <a:r>
                        <a:rPr lang="en-GB" sz="1100" b="1" i="0" u="none" strike="noStrike">
                          <a:solidFill>
                            <a:srgbClr val="000000"/>
                          </a:solidFill>
                          <a:effectLst/>
                          <a:latin typeface="Calibri" panose="020F0502020204030204" pitchFamily="34" charset="0"/>
                        </a:rPr>
                        <a:t>Enable SMS comms</a:t>
                      </a:r>
                    </a:p>
                  </a:txBody>
                  <a:tcPr marL="7620" marR="7620" marT="762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2063660533"/>
                  </a:ext>
                </a:extLst>
              </a:tr>
              <a:tr h="182880">
                <a:tc>
                  <a:txBody>
                    <a:bodyPr/>
                    <a:lstStyle/>
                    <a:p>
                      <a:pPr algn="l" fontAlgn="b"/>
                      <a:r>
                        <a:rPr lang="en-GB" sz="1100" b="0" i="0" u="none" strike="noStrike">
                          <a:solidFill>
                            <a:srgbClr val="000000"/>
                          </a:solidFill>
                          <a:effectLst/>
                          <a:latin typeface="Calibri" panose="020F0502020204030204" pitchFamily="34" charset="0"/>
                        </a:rPr>
                        <a:t>Upload</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Test6</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upload@test6.com</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NA233333A</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6.01E+08</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PAYE</a:t>
                      </a:r>
                    </a:p>
                  </a:txBody>
                  <a:tcPr marL="7620" marR="7620" marT="7620"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20/12/2022</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extLst>
                  <a:ext uri="{0D108BD9-81ED-4DB2-BD59-A6C34878D82A}">
                    <a16:rowId xmlns:a16="http://schemas.microsoft.com/office/drawing/2014/main" val="3643421968"/>
                  </a:ext>
                </a:extLst>
              </a:tr>
              <a:tr h="182880">
                <a:tc>
                  <a:txBody>
                    <a:bodyPr/>
                    <a:lstStyle/>
                    <a:p>
                      <a:pPr algn="l" fontAlgn="b"/>
                      <a:r>
                        <a:rPr lang="en-GB" sz="1100" b="0" i="0" u="none" strike="noStrike">
                          <a:solidFill>
                            <a:srgbClr val="000000"/>
                          </a:solidFill>
                          <a:effectLst/>
                          <a:latin typeface="Calibri" panose="020F0502020204030204" pitchFamily="34" charset="0"/>
                        </a:rPr>
                        <a:t>Upload</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Test7</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upload@test7.com</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SS663526C</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6.01E+08</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PAYE</a:t>
                      </a:r>
                    </a:p>
                  </a:txBody>
                  <a:tcPr marL="7620" marR="7620" marT="762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Y</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Y</a:t>
                      </a:r>
                    </a:p>
                  </a:txBody>
                  <a:tcPr marL="7620" marR="7620" marT="7620" marB="0" anchor="b">
                    <a:lnL>
                      <a:noFill/>
                    </a:lnL>
                    <a:lnR>
                      <a:noFill/>
                    </a:lnR>
                    <a:lnT>
                      <a:noFill/>
                    </a:lnT>
                    <a:lnB>
                      <a:noFill/>
                    </a:lnB>
                  </a:tcPr>
                </a:tc>
                <a:extLst>
                  <a:ext uri="{0D108BD9-81ED-4DB2-BD59-A6C34878D82A}">
                    <a16:rowId xmlns:a16="http://schemas.microsoft.com/office/drawing/2014/main" val="1582031263"/>
                  </a:ext>
                </a:extLst>
              </a:tr>
              <a:tr h="182880">
                <a:tc>
                  <a:txBody>
                    <a:bodyPr/>
                    <a:lstStyle/>
                    <a:p>
                      <a:pPr algn="l" fontAlgn="b"/>
                      <a:r>
                        <a:rPr lang="en-GB" sz="1100" b="0" i="0" u="none" strike="noStrike">
                          <a:solidFill>
                            <a:srgbClr val="000000"/>
                          </a:solidFill>
                          <a:effectLst/>
                          <a:latin typeface="Calibri" panose="020F0502020204030204" pitchFamily="34" charset="0"/>
                        </a:rPr>
                        <a:t>Upload</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Test8</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omeradm2016@gmail.com</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NA233335A</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tc>
                  <a:txBody>
                    <a:bodyPr/>
                    <a:lstStyle/>
                    <a:p>
                      <a:pPr algn="r" fontAlgn="b"/>
                      <a:r>
                        <a:rPr lang="en-GB" sz="1100" b="0" i="0" u="none" strike="noStrike">
                          <a:solidFill>
                            <a:srgbClr val="000000"/>
                          </a:solidFill>
                          <a:effectLst/>
                          <a:latin typeface="Calibri" panose="020F0502020204030204" pitchFamily="34" charset="0"/>
                        </a:rPr>
                        <a:t>6.01E+08</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PAYE</a:t>
                      </a:r>
                    </a:p>
                  </a:txBody>
                  <a:tcPr marL="7620" marR="7620" marT="762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Y</a:t>
                      </a:r>
                    </a:p>
                  </a:txBody>
                  <a:tcPr marL="7620" marR="7620" marT="762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N</a:t>
                      </a:r>
                    </a:p>
                  </a:txBody>
                  <a:tcPr marL="7620" marR="7620" marT="7620" marB="0" anchor="b">
                    <a:lnL>
                      <a:noFill/>
                    </a:lnL>
                    <a:lnR>
                      <a:noFill/>
                    </a:lnR>
                    <a:lnT>
                      <a:noFill/>
                    </a:lnT>
                    <a:lnB>
                      <a:noFill/>
                    </a:lnB>
                  </a:tcPr>
                </a:tc>
                <a:extLst>
                  <a:ext uri="{0D108BD9-81ED-4DB2-BD59-A6C34878D82A}">
                    <a16:rowId xmlns:a16="http://schemas.microsoft.com/office/drawing/2014/main" val="880617726"/>
                  </a:ext>
                </a:extLst>
              </a:tr>
            </a:tbl>
          </a:graphicData>
        </a:graphic>
      </p:graphicFrame>
      <p:sp>
        <p:nvSpPr>
          <p:cNvPr id="37" name="Title 4">
            <a:extLst>
              <a:ext uri="{FF2B5EF4-FFF2-40B4-BE49-F238E27FC236}">
                <a16:creationId xmlns:a16="http://schemas.microsoft.com/office/drawing/2014/main" id="{6DB88F19-D286-4EB1-A6E8-8086C4B01A7C}"/>
              </a:ext>
            </a:extLst>
          </p:cNvPr>
          <p:cNvSpPr txBox="1">
            <a:spLocks/>
          </p:cNvSpPr>
          <p:nvPr/>
        </p:nvSpPr>
        <p:spPr>
          <a:xfrm>
            <a:off x="469127" y="217432"/>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I Fill Out The Template?</a:t>
            </a:r>
          </a:p>
        </p:txBody>
      </p:sp>
      <p:sp>
        <p:nvSpPr>
          <p:cNvPr id="21" name="TextBox 20">
            <a:extLst>
              <a:ext uri="{FF2B5EF4-FFF2-40B4-BE49-F238E27FC236}">
                <a16:creationId xmlns:a16="http://schemas.microsoft.com/office/drawing/2014/main" id="{75C0BB1E-242E-4407-A4D0-0ECCB6BE9A1E}"/>
              </a:ext>
            </a:extLst>
          </p:cNvPr>
          <p:cNvSpPr txBox="1"/>
          <p:nvPr/>
        </p:nvSpPr>
        <p:spPr>
          <a:xfrm>
            <a:off x="469127" y="685977"/>
            <a:ext cx="10821727" cy="584775"/>
          </a:xfrm>
          <a:prstGeom prst="rect">
            <a:avLst/>
          </a:prstGeom>
          <a:noFill/>
        </p:spPr>
        <p:txBody>
          <a:bodyPr wrap="square" rtlCol="0">
            <a:spAutoFit/>
          </a:bodyPr>
          <a:lstStyle/>
          <a:p>
            <a:r>
              <a:rPr lang="en-GB" sz="1600"/>
              <a:t>Below shows the mandatory fields that need to be completed. Please ensure you complete the highlighted section to ensure our system doesn’t contact your workers</a:t>
            </a:r>
          </a:p>
        </p:txBody>
      </p:sp>
      <p:sp>
        <p:nvSpPr>
          <p:cNvPr id="40" name="TextBox 39">
            <a:extLst>
              <a:ext uri="{FF2B5EF4-FFF2-40B4-BE49-F238E27FC236}">
                <a16:creationId xmlns:a16="http://schemas.microsoft.com/office/drawing/2014/main" id="{2419E106-A005-46CE-AF64-CE3C238B629F}"/>
              </a:ext>
            </a:extLst>
          </p:cNvPr>
          <p:cNvSpPr txBox="1"/>
          <p:nvPr/>
        </p:nvSpPr>
        <p:spPr>
          <a:xfrm>
            <a:off x="572493" y="2652493"/>
            <a:ext cx="6094674" cy="2554545"/>
          </a:xfrm>
          <a:prstGeom prst="rect">
            <a:avLst/>
          </a:prstGeom>
          <a:noFill/>
        </p:spPr>
        <p:txBody>
          <a:bodyPr wrap="square">
            <a:spAutoFit/>
          </a:bodyPr>
          <a:lstStyle/>
          <a:p>
            <a:pPr rtl="0"/>
            <a:r>
              <a:rPr lang="en-US" sz="1600">
                <a:effectLst/>
              </a:rPr>
              <a:t>First Name</a:t>
            </a:r>
          </a:p>
          <a:p>
            <a:pPr rtl="0"/>
            <a:r>
              <a:rPr lang="en-US" sz="1600">
                <a:effectLst/>
              </a:rPr>
              <a:t>Last Name</a:t>
            </a:r>
          </a:p>
          <a:p>
            <a:pPr rtl="0"/>
            <a:r>
              <a:rPr lang="en-US" sz="1600">
                <a:effectLst/>
              </a:rPr>
              <a:t>Email Address</a:t>
            </a:r>
          </a:p>
          <a:p>
            <a:pPr rtl="0"/>
            <a:r>
              <a:rPr lang="en-US" sz="1600">
                <a:effectLst/>
              </a:rPr>
              <a:t>NI Number</a:t>
            </a:r>
          </a:p>
          <a:p>
            <a:pPr rtl="0"/>
            <a:r>
              <a:rPr lang="en-US" sz="1600">
                <a:effectLst/>
              </a:rPr>
              <a:t>Is driver role (Y or N)</a:t>
            </a:r>
          </a:p>
          <a:p>
            <a:pPr rtl="0"/>
            <a:r>
              <a:rPr lang="en-US" sz="1600">
                <a:effectLst/>
              </a:rPr>
              <a:t>Preferred Site ID (the ID of a site the worker will work at, which can be find in the client page)</a:t>
            </a:r>
          </a:p>
          <a:p>
            <a:pPr rtl="0"/>
            <a:r>
              <a:rPr lang="en-US" sz="1600">
                <a:effectLst/>
              </a:rPr>
              <a:t>Employment Type (PAYE, LTD_Company, Umbrella)</a:t>
            </a:r>
          </a:p>
          <a:p>
            <a:pPr rtl="0"/>
            <a:r>
              <a:rPr lang="en-US" sz="1600" b="1">
                <a:effectLst/>
              </a:rPr>
              <a:t>Enable email comms = N</a:t>
            </a:r>
          </a:p>
          <a:p>
            <a:pPr rtl="0"/>
            <a:r>
              <a:rPr lang="en-US" sz="1600" b="1">
                <a:effectLst/>
              </a:rPr>
              <a:t>Enable SMS comms = N</a:t>
            </a:r>
          </a:p>
        </p:txBody>
      </p:sp>
      <p:sp>
        <p:nvSpPr>
          <p:cNvPr id="5" name="Slide Number Placeholder 4">
            <a:extLst>
              <a:ext uri="{FF2B5EF4-FFF2-40B4-BE49-F238E27FC236}">
                <a16:creationId xmlns:a16="http://schemas.microsoft.com/office/drawing/2014/main" id="{DABCF9B8-74E0-4BD4-8758-968FC53982E3}"/>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4200853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2F86CB7-C712-4BB6-9075-A646B5E6A4FF}"/>
              </a:ext>
            </a:extLst>
          </p:cNvPr>
          <p:cNvSpPr txBox="1"/>
          <p:nvPr/>
        </p:nvSpPr>
        <p:spPr>
          <a:xfrm>
            <a:off x="469127" y="735343"/>
            <a:ext cx="9634330" cy="2554545"/>
          </a:xfrm>
          <a:prstGeom prst="rect">
            <a:avLst/>
          </a:prstGeom>
          <a:noFill/>
        </p:spPr>
        <p:txBody>
          <a:bodyPr wrap="square">
            <a:spAutoFit/>
          </a:bodyPr>
          <a:lstStyle/>
          <a:p>
            <a:pPr rtl="0"/>
            <a:r>
              <a:rPr lang="en-US" sz="1600">
                <a:effectLst/>
              </a:rPr>
              <a:t>You can also populate the 'Skip email confirmation until' column which will mean they don't need to manually skip the email to use the profile. They provide a date (e.g., 20/12/2022) and the email will be skipped until that point</a:t>
            </a:r>
          </a:p>
          <a:p>
            <a:pPr rtl="0"/>
            <a:endParaRPr lang="en-US" sz="1600">
              <a:effectLst/>
            </a:endParaRPr>
          </a:p>
          <a:p>
            <a:pPr rtl="0"/>
            <a:r>
              <a:rPr lang="en-US" sz="1600">
                <a:effectLst/>
              </a:rPr>
              <a:t>If an email address or NI number exists anywhere in DatumRPO (not just that agency) the profile will not be created. You need to use a different email or NI number</a:t>
            </a:r>
          </a:p>
          <a:p>
            <a:pPr rtl="0"/>
            <a:endParaRPr lang="en-US" sz="1600">
              <a:effectLst/>
            </a:endParaRPr>
          </a:p>
          <a:p>
            <a:pPr rtl="0"/>
            <a:r>
              <a:rPr lang="en-US" sz="1600">
                <a:effectLst/>
              </a:rPr>
              <a:t>If you don't </a:t>
            </a:r>
            <a:r>
              <a:rPr lang="en-US" sz="1600" b="1">
                <a:solidFill>
                  <a:srgbClr val="FF0000"/>
                </a:solidFill>
                <a:effectLst/>
              </a:rPr>
              <a:t>put N for email/SMS comms</a:t>
            </a:r>
            <a:r>
              <a:rPr lang="en-US" sz="1600">
                <a:effectLst/>
              </a:rPr>
              <a:t>, there is a risk that a worker will receive comms from the system. </a:t>
            </a:r>
          </a:p>
          <a:p>
            <a:pPr rtl="0"/>
            <a:br>
              <a:rPr lang="en-US" sz="1600">
                <a:effectLst/>
              </a:rPr>
            </a:br>
            <a:r>
              <a:rPr lang="en-US" sz="1600">
                <a:effectLst/>
              </a:rPr>
              <a:t>Only a user for the agency can uploader the workers for that agency. </a:t>
            </a:r>
            <a:r>
              <a:rPr lang="en-US" sz="1600" err="1">
                <a:effectLst/>
              </a:rPr>
              <a:t>Eg</a:t>
            </a:r>
            <a:r>
              <a:rPr lang="en-US" sz="1600">
                <a:effectLst/>
              </a:rPr>
              <a:t> Datum cannot upload for Bob's Recruitment and Bob's Recruitment cannot upload for Jeremy's Recruitment</a:t>
            </a:r>
          </a:p>
        </p:txBody>
      </p:sp>
      <p:sp>
        <p:nvSpPr>
          <p:cNvPr id="37" name="Title 4">
            <a:extLst>
              <a:ext uri="{FF2B5EF4-FFF2-40B4-BE49-F238E27FC236}">
                <a16:creationId xmlns:a16="http://schemas.microsoft.com/office/drawing/2014/main" id="{6DB88F19-D286-4EB1-A6E8-8086C4B01A7C}"/>
              </a:ext>
            </a:extLst>
          </p:cNvPr>
          <p:cNvSpPr txBox="1">
            <a:spLocks/>
          </p:cNvSpPr>
          <p:nvPr/>
        </p:nvSpPr>
        <p:spPr>
          <a:xfrm>
            <a:off x="469127" y="217432"/>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I Fill Out The Template?</a:t>
            </a:r>
          </a:p>
        </p:txBody>
      </p:sp>
      <p:sp>
        <p:nvSpPr>
          <p:cNvPr id="5" name="TextBox 4">
            <a:extLst>
              <a:ext uri="{FF2B5EF4-FFF2-40B4-BE49-F238E27FC236}">
                <a16:creationId xmlns:a16="http://schemas.microsoft.com/office/drawing/2014/main" id="{9A0BA6AA-F3D0-4493-B52D-F6656658802E}"/>
              </a:ext>
            </a:extLst>
          </p:cNvPr>
          <p:cNvSpPr txBox="1"/>
          <p:nvPr/>
        </p:nvSpPr>
        <p:spPr>
          <a:xfrm>
            <a:off x="469127" y="3321890"/>
            <a:ext cx="9270491" cy="2800767"/>
          </a:xfrm>
          <a:prstGeom prst="rect">
            <a:avLst/>
          </a:prstGeom>
          <a:noFill/>
        </p:spPr>
        <p:txBody>
          <a:bodyPr wrap="square">
            <a:spAutoFit/>
          </a:bodyPr>
          <a:lstStyle/>
          <a:p>
            <a:pPr algn="l"/>
            <a:r>
              <a:rPr lang="en-US" sz="1600" b="0" i="0">
                <a:solidFill>
                  <a:srgbClr val="252423"/>
                </a:solidFill>
                <a:effectLst/>
                <a:latin typeface="-apple-system"/>
              </a:rPr>
              <a:t>Whilst the uploader only requires the details stated. The created profile cannot be linked to a job card until the following as been completed;</a:t>
            </a:r>
          </a:p>
          <a:p>
            <a:pPr algn="l"/>
            <a:br>
              <a:rPr lang="en-US" sz="1600" b="0" i="0">
                <a:solidFill>
                  <a:srgbClr val="252423"/>
                </a:solidFill>
                <a:effectLst/>
                <a:latin typeface="-apple-system"/>
              </a:rPr>
            </a:br>
            <a:r>
              <a:rPr lang="en-US" sz="1600" b="0" i="0">
                <a:solidFill>
                  <a:srgbClr val="252423"/>
                </a:solidFill>
                <a:effectLst/>
                <a:latin typeface="-apple-system"/>
              </a:rPr>
              <a:t>Mobile Number</a:t>
            </a:r>
          </a:p>
          <a:p>
            <a:pPr algn="l"/>
            <a:r>
              <a:rPr lang="en-US" sz="1600" b="0" i="0">
                <a:solidFill>
                  <a:srgbClr val="252423"/>
                </a:solidFill>
                <a:effectLst/>
                <a:latin typeface="-apple-system"/>
              </a:rPr>
              <a:t>Date of Birth</a:t>
            </a:r>
          </a:p>
          <a:p>
            <a:pPr algn="l"/>
            <a:r>
              <a:rPr lang="en-US" sz="1600" b="0" i="0">
                <a:solidFill>
                  <a:srgbClr val="252423"/>
                </a:solidFill>
                <a:effectLst/>
                <a:latin typeface="-apple-system"/>
              </a:rPr>
              <a:t>Nationality</a:t>
            </a:r>
          </a:p>
          <a:p>
            <a:pPr algn="l"/>
            <a:r>
              <a:rPr lang="en-US" sz="1600" b="0" i="0">
                <a:solidFill>
                  <a:srgbClr val="252423"/>
                </a:solidFill>
                <a:effectLst/>
                <a:latin typeface="-apple-system"/>
              </a:rPr>
              <a:t>Address</a:t>
            </a:r>
          </a:p>
          <a:p>
            <a:pPr algn="l"/>
            <a:endParaRPr lang="en-US" sz="1600" b="0" i="0">
              <a:solidFill>
                <a:srgbClr val="252423"/>
              </a:solidFill>
              <a:effectLst/>
              <a:latin typeface="-apple-system"/>
            </a:endParaRPr>
          </a:p>
          <a:p>
            <a:pPr algn="l"/>
            <a:r>
              <a:rPr lang="en-US" sz="1600" b="0" i="0">
                <a:solidFill>
                  <a:srgbClr val="252423"/>
                </a:solidFill>
                <a:effectLst/>
                <a:latin typeface="-apple-system"/>
              </a:rPr>
              <a:t>The personal and employment status validations must have been passed (by clicking the buttons at the bottom of the personal information page). For each profile you would need to manually validation (clicking those buttons) after the upload has happened</a:t>
            </a:r>
          </a:p>
        </p:txBody>
      </p:sp>
      <p:sp>
        <p:nvSpPr>
          <p:cNvPr id="6" name="Slide Number Placeholder 5">
            <a:extLst>
              <a:ext uri="{FF2B5EF4-FFF2-40B4-BE49-F238E27FC236}">
                <a16:creationId xmlns:a16="http://schemas.microsoft.com/office/drawing/2014/main" id="{13BEC397-6F35-4A12-80DD-BE2F872B7E6E}"/>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3277512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E4D04B-43A9-491A-9F9B-14B1BCCA96DB}"/>
              </a:ext>
            </a:extLst>
          </p:cNvPr>
          <p:cNvSpPr/>
          <p:nvPr/>
        </p:nvSpPr>
        <p:spPr>
          <a:xfrm>
            <a:off x="9320169" y="1153486"/>
            <a:ext cx="2611656" cy="163165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AE4114-8606-4ECE-B340-D923C3B7987A}"/>
              </a:ext>
            </a:extLst>
          </p:cNvPr>
          <p:cNvSpPr/>
          <p:nvPr/>
        </p:nvSpPr>
        <p:spPr>
          <a:xfrm>
            <a:off x="553674" y="1035609"/>
            <a:ext cx="8313488" cy="37377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To Download Workers Into Universe?</a:t>
            </a:r>
          </a:p>
        </p:txBody>
      </p:sp>
      <p:sp>
        <p:nvSpPr>
          <p:cNvPr id="14" name="TextBox 13">
            <a:extLst>
              <a:ext uri="{FF2B5EF4-FFF2-40B4-BE49-F238E27FC236}">
                <a16:creationId xmlns:a16="http://schemas.microsoft.com/office/drawing/2014/main" id="{B4C24A06-C7C5-4390-B7E4-AB688E07ECC4}"/>
              </a:ext>
            </a:extLst>
          </p:cNvPr>
          <p:cNvSpPr txBox="1"/>
          <p:nvPr/>
        </p:nvSpPr>
        <p:spPr>
          <a:xfrm>
            <a:off x="1350628" y="4991394"/>
            <a:ext cx="6457732" cy="1077218"/>
          </a:xfrm>
          <a:prstGeom prst="rect">
            <a:avLst/>
          </a:prstGeom>
          <a:noFill/>
        </p:spPr>
        <p:txBody>
          <a:bodyPr wrap="square" rtlCol="0">
            <a:spAutoFit/>
          </a:bodyPr>
          <a:lstStyle/>
          <a:p>
            <a:pPr algn="ctr"/>
            <a:r>
              <a:rPr lang="en-GB" sz="1600"/>
              <a:t>Now we have downloaded the report, we can now see who has no conflicts and who has conflicts blocking items creation.</a:t>
            </a:r>
          </a:p>
          <a:p>
            <a:pPr algn="ctr"/>
            <a:endParaRPr lang="en-GB" sz="1600"/>
          </a:p>
          <a:p>
            <a:pPr algn="ctr"/>
            <a:r>
              <a:rPr lang="en-GB" sz="1600"/>
              <a:t>Any worker that is not valid, will now show an issue and how many issues.</a:t>
            </a:r>
          </a:p>
        </p:txBody>
      </p:sp>
      <p:pic>
        <p:nvPicPr>
          <p:cNvPr id="16" name="Picture 15">
            <a:extLst>
              <a:ext uri="{FF2B5EF4-FFF2-40B4-BE49-F238E27FC236}">
                <a16:creationId xmlns:a16="http://schemas.microsoft.com/office/drawing/2014/main" id="{8D9273F6-D5E1-46C6-B914-96EB75532BDC}"/>
              </a:ext>
            </a:extLst>
          </p:cNvPr>
          <p:cNvPicPr>
            <a:picLocks noChangeAspect="1"/>
          </p:cNvPicPr>
          <p:nvPr/>
        </p:nvPicPr>
        <p:blipFill>
          <a:blip r:embed="rId2"/>
          <a:stretch>
            <a:fillRect/>
          </a:stretch>
        </p:blipFill>
        <p:spPr>
          <a:xfrm>
            <a:off x="657891" y="1153486"/>
            <a:ext cx="8049881" cy="3502404"/>
          </a:xfrm>
          <a:prstGeom prst="rect">
            <a:avLst/>
          </a:prstGeom>
        </p:spPr>
      </p:pic>
      <p:pic>
        <p:nvPicPr>
          <p:cNvPr id="18" name="Picture 17">
            <a:extLst>
              <a:ext uri="{FF2B5EF4-FFF2-40B4-BE49-F238E27FC236}">
                <a16:creationId xmlns:a16="http://schemas.microsoft.com/office/drawing/2014/main" id="{068C5E34-F62D-423D-9B77-3F7F14CF6600}"/>
              </a:ext>
            </a:extLst>
          </p:cNvPr>
          <p:cNvPicPr>
            <a:picLocks noChangeAspect="1"/>
          </p:cNvPicPr>
          <p:nvPr/>
        </p:nvPicPr>
        <p:blipFill rotWithShape="1">
          <a:blip r:embed="rId3"/>
          <a:srcRect l="79437" t="10476" r="574" b="58535"/>
          <a:stretch/>
        </p:blipFill>
        <p:spPr>
          <a:xfrm>
            <a:off x="9407088" y="1226889"/>
            <a:ext cx="2437817" cy="1484852"/>
          </a:xfrm>
          <a:prstGeom prst="rect">
            <a:avLst/>
          </a:prstGeom>
        </p:spPr>
      </p:pic>
      <p:pic>
        <p:nvPicPr>
          <p:cNvPr id="20" name="Picture 19">
            <a:extLst>
              <a:ext uri="{FF2B5EF4-FFF2-40B4-BE49-F238E27FC236}">
                <a16:creationId xmlns:a16="http://schemas.microsoft.com/office/drawing/2014/main" id="{915D5881-3711-4FF1-9F83-C8E30820C72D}"/>
              </a:ext>
            </a:extLst>
          </p:cNvPr>
          <p:cNvPicPr>
            <a:picLocks noChangeAspect="1"/>
          </p:cNvPicPr>
          <p:nvPr/>
        </p:nvPicPr>
        <p:blipFill rotWithShape="1">
          <a:blip r:embed="rId2"/>
          <a:srcRect t="59940"/>
          <a:stretch/>
        </p:blipFill>
        <p:spPr>
          <a:xfrm>
            <a:off x="657890" y="3018987"/>
            <a:ext cx="8049881" cy="1636903"/>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flipV="1">
            <a:off x="7701094" y="2785144"/>
            <a:ext cx="511728" cy="1870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3ECEB3D1-B3CB-4D92-AB15-B2B3520AB5D5}"/>
              </a:ext>
            </a:extLst>
          </p:cNvPr>
          <p:cNvCxnSpPr>
            <a:cxnSpLocks/>
          </p:cNvCxnSpPr>
          <p:nvPr/>
        </p:nvCxnSpPr>
        <p:spPr>
          <a:xfrm flipV="1">
            <a:off x="7701094" y="4771856"/>
            <a:ext cx="389077" cy="932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41C346-9BA1-42A1-B62B-BDEB0CE0B68F}"/>
              </a:ext>
            </a:extLst>
          </p:cNvPr>
          <p:cNvPicPr>
            <a:picLocks noChangeAspect="1"/>
          </p:cNvPicPr>
          <p:nvPr/>
        </p:nvPicPr>
        <p:blipFill>
          <a:blip r:embed="rId4"/>
          <a:stretch>
            <a:fillRect/>
          </a:stretch>
        </p:blipFill>
        <p:spPr>
          <a:xfrm>
            <a:off x="5854152" y="4044598"/>
            <a:ext cx="323895" cy="154540"/>
          </a:xfrm>
          <a:prstGeom prst="rect">
            <a:avLst/>
          </a:prstGeom>
        </p:spPr>
      </p:pic>
      <p:sp>
        <p:nvSpPr>
          <p:cNvPr id="13" name="Rectangle 12">
            <a:extLst>
              <a:ext uri="{FF2B5EF4-FFF2-40B4-BE49-F238E27FC236}">
                <a16:creationId xmlns:a16="http://schemas.microsoft.com/office/drawing/2014/main" id="{83E87BB7-F9D2-432B-BC85-F4BC45E3C689}"/>
              </a:ext>
            </a:extLst>
          </p:cNvPr>
          <p:cNvSpPr/>
          <p:nvPr/>
        </p:nvSpPr>
        <p:spPr>
          <a:xfrm flipV="1">
            <a:off x="657888" y="1153486"/>
            <a:ext cx="5858321" cy="1057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2B0B8F5B-2474-4B5D-A00D-21D9D347E4C5}"/>
              </a:ext>
            </a:extLst>
          </p:cNvPr>
          <p:cNvCxnSpPr>
            <a:cxnSpLocks/>
          </p:cNvCxnSpPr>
          <p:nvPr/>
        </p:nvCxnSpPr>
        <p:spPr>
          <a:xfrm flipV="1">
            <a:off x="3193981" y="2041864"/>
            <a:ext cx="0" cy="29353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AB18DBB-0E2D-46BD-B2EA-93FFED1DBB05}"/>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3372092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834FB47-4B9C-4948-9C87-67A1EBDC643E}"/>
              </a:ext>
            </a:extLst>
          </p:cNvPr>
          <p:cNvPicPr>
            <a:picLocks noChangeAspect="1"/>
          </p:cNvPicPr>
          <p:nvPr/>
        </p:nvPicPr>
        <p:blipFill>
          <a:blip r:embed="rId2"/>
          <a:stretch>
            <a:fillRect/>
          </a:stretch>
        </p:blipFill>
        <p:spPr>
          <a:xfrm>
            <a:off x="642937" y="2153044"/>
            <a:ext cx="8934450" cy="3542906"/>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Next, select the ‘Clients’ tab and select your desired client(s) from the dropdown list followed by ‘Add’.</a:t>
            </a:r>
          </a:p>
          <a:p>
            <a:r>
              <a:rPr lang="en-US" sz="1600"/>
              <a:t>(</a:t>
            </a:r>
            <a:r>
              <a:rPr lang="en-US" sz="1600" i="1"/>
              <a:t>You can only select and add one client at a time</a:t>
            </a:r>
            <a:r>
              <a:rPr lang="en-US" sz="1600"/>
              <a:t>)</a:t>
            </a:r>
          </a:p>
        </p:txBody>
      </p:sp>
      <p:sp>
        <p:nvSpPr>
          <p:cNvPr id="13" name="Rectangle 12">
            <a:extLst>
              <a:ext uri="{FF2B5EF4-FFF2-40B4-BE49-F238E27FC236}">
                <a16:creationId xmlns:a16="http://schemas.microsoft.com/office/drawing/2014/main" id="{A3A4B853-5266-441E-A54A-2795070B79AA}"/>
              </a:ext>
            </a:extLst>
          </p:cNvPr>
          <p:cNvSpPr/>
          <p:nvPr/>
        </p:nvSpPr>
        <p:spPr>
          <a:xfrm>
            <a:off x="709613" y="3762280"/>
            <a:ext cx="7539041" cy="954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2552700" y="1837487"/>
            <a:ext cx="1462087" cy="1490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AD61583-E0E8-4378-8CFE-3E6C1B41B5A0}"/>
              </a:ext>
            </a:extLst>
          </p:cNvPr>
          <p:cNvSpPr/>
          <p:nvPr/>
        </p:nvSpPr>
        <p:spPr>
          <a:xfrm>
            <a:off x="1807803" y="3327855"/>
            <a:ext cx="1008784" cy="383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D6D4406-9C90-4BCF-B8DE-878F1BD01F91}"/>
              </a:ext>
            </a:extLst>
          </p:cNvPr>
          <p:cNvSpPr/>
          <p:nvPr/>
        </p:nvSpPr>
        <p:spPr>
          <a:xfrm>
            <a:off x="8599833" y="3762280"/>
            <a:ext cx="626375" cy="383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DD52974C-A03D-4EDD-8E90-A2480DA1E329}"/>
              </a:ext>
            </a:extLst>
          </p:cNvPr>
          <p:cNvCxnSpPr>
            <a:cxnSpLocks/>
          </p:cNvCxnSpPr>
          <p:nvPr/>
        </p:nvCxnSpPr>
        <p:spPr>
          <a:xfrm>
            <a:off x="4014787" y="1837487"/>
            <a:ext cx="0" cy="21165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F327CF-C665-42C2-9E19-80A4C7776B4E}"/>
              </a:ext>
            </a:extLst>
          </p:cNvPr>
          <p:cNvCxnSpPr>
            <a:cxnSpLocks/>
          </p:cNvCxnSpPr>
          <p:nvPr/>
        </p:nvCxnSpPr>
        <p:spPr>
          <a:xfrm>
            <a:off x="8697017" y="1647825"/>
            <a:ext cx="0" cy="19907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42987DA-9DBA-4814-B650-1F23014E81DE}"/>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3291230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553674" y="1035609"/>
            <a:ext cx="9605394" cy="304144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To Download Workers Into Universe?</a:t>
            </a:r>
          </a:p>
        </p:txBody>
      </p:sp>
      <p:sp>
        <p:nvSpPr>
          <p:cNvPr id="14" name="TextBox 13">
            <a:extLst>
              <a:ext uri="{FF2B5EF4-FFF2-40B4-BE49-F238E27FC236}">
                <a16:creationId xmlns:a16="http://schemas.microsoft.com/office/drawing/2014/main" id="{B4C24A06-C7C5-4390-B7E4-AB688E07ECC4}"/>
              </a:ext>
            </a:extLst>
          </p:cNvPr>
          <p:cNvSpPr txBox="1"/>
          <p:nvPr/>
        </p:nvSpPr>
        <p:spPr>
          <a:xfrm>
            <a:off x="2172750" y="4356127"/>
            <a:ext cx="6048462" cy="830997"/>
          </a:xfrm>
          <a:prstGeom prst="rect">
            <a:avLst/>
          </a:prstGeom>
          <a:noFill/>
        </p:spPr>
        <p:txBody>
          <a:bodyPr wrap="square" rtlCol="0">
            <a:spAutoFit/>
          </a:bodyPr>
          <a:lstStyle/>
          <a:p>
            <a:pPr algn="ctr"/>
            <a:r>
              <a:rPr lang="en-GB" sz="1600"/>
              <a:t>When you click on the arrow        it will dropdown the reasons of the issue and also which line from the report it is from for you to be able to rectify. Once amend re upload the report.</a:t>
            </a:r>
          </a:p>
        </p:txBody>
      </p:sp>
      <p:pic>
        <p:nvPicPr>
          <p:cNvPr id="3" name="Picture 2">
            <a:extLst>
              <a:ext uri="{FF2B5EF4-FFF2-40B4-BE49-F238E27FC236}">
                <a16:creationId xmlns:a16="http://schemas.microsoft.com/office/drawing/2014/main" id="{FD6B0E44-252B-43DA-B7C4-0E5FF167588D}"/>
              </a:ext>
            </a:extLst>
          </p:cNvPr>
          <p:cNvPicPr>
            <a:picLocks noChangeAspect="1"/>
          </p:cNvPicPr>
          <p:nvPr/>
        </p:nvPicPr>
        <p:blipFill>
          <a:blip r:embed="rId2"/>
          <a:stretch>
            <a:fillRect/>
          </a:stretch>
        </p:blipFill>
        <p:spPr>
          <a:xfrm>
            <a:off x="671119" y="1130778"/>
            <a:ext cx="9370503" cy="2851101"/>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a:off x="8749717" y="2741397"/>
            <a:ext cx="1166070" cy="3289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D0345A0-9982-4D9E-80F6-BAD0F83E39E6}"/>
              </a:ext>
            </a:extLst>
          </p:cNvPr>
          <p:cNvPicPr>
            <a:picLocks noChangeAspect="1"/>
          </p:cNvPicPr>
          <p:nvPr/>
        </p:nvPicPr>
        <p:blipFill>
          <a:blip r:embed="rId3"/>
          <a:stretch>
            <a:fillRect/>
          </a:stretch>
        </p:blipFill>
        <p:spPr>
          <a:xfrm>
            <a:off x="4793342" y="4386585"/>
            <a:ext cx="247685" cy="200053"/>
          </a:xfrm>
          <a:prstGeom prst="rect">
            <a:avLst/>
          </a:prstGeom>
        </p:spPr>
      </p:pic>
      <p:cxnSp>
        <p:nvCxnSpPr>
          <p:cNvPr id="8" name="Straight Arrow Connector 7">
            <a:extLst>
              <a:ext uri="{FF2B5EF4-FFF2-40B4-BE49-F238E27FC236}">
                <a16:creationId xmlns:a16="http://schemas.microsoft.com/office/drawing/2014/main" id="{52BDAE7C-9909-45C4-9E12-7CB7778F2DA9}"/>
              </a:ext>
            </a:extLst>
          </p:cNvPr>
          <p:cNvCxnSpPr>
            <a:cxnSpLocks/>
          </p:cNvCxnSpPr>
          <p:nvPr/>
        </p:nvCxnSpPr>
        <p:spPr>
          <a:xfrm flipV="1">
            <a:off x="8338657" y="3145209"/>
            <a:ext cx="525856" cy="1535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9AEF006-70F6-4664-8F4D-52FA2D7386D7}"/>
              </a:ext>
            </a:extLst>
          </p:cNvPr>
          <p:cNvSpPr/>
          <p:nvPr/>
        </p:nvSpPr>
        <p:spPr>
          <a:xfrm>
            <a:off x="866861" y="3264512"/>
            <a:ext cx="2169301" cy="4907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5BCBAD11-9362-46F1-AC78-3A179146BC53}"/>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2006945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553674" y="1035609"/>
            <a:ext cx="9605394" cy="401456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To Download Workers Into Universe?</a:t>
            </a:r>
          </a:p>
        </p:txBody>
      </p:sp>
      <p:sp>
        <p:nvSpPr>
          <p:cNvPr id="14" name="TextBox 13">
            <a:extLst>
              <a:ext uri="{FF2B5EF4-FFF2-40B4-BE49-F238E27FC236}">
                <a16:creationId xmlns:a16="http://schemas.microsoft.com/office/drawing/2014/main" id="{B4C24A06-C7C5-4390-B7E4-AB688E07ECC4}"/>
              </a:ext>
            </a:extLst>
          </p:cNvPr>
          <p:cNvSpPr txBox="1"/>
          <p:nvPr/>
        </p:nvSpPr>
        <p:spPr>
          <a:xfrm>
            <a:off x="1543574" y="5547766"/>
            <a:ext cx="6862193" cy="584775"/>
          </a:xfrm>
          <a:prstGeom prst="rect">
            <a:avLst/>
          </a:prstGeom>
          <a:noFill/>
        </p:spPr>
        <p:txBody>
          <a:bodyPr wrap="square" rtlCol="0">
            <a:spAutoFit/>
          </a:bodyPr>
          <a:lstStyle/>
          <a:p>
            <a:pPr algn="ctr"/>
            <a:r>
              <a:rPr lang="en-GB" sz="1600"/>
              <a:t>Once the upload has been completed again you will now see Valid              on the right hand side. You can now create 8 items.</a:t>
            </a:r>
          </a:p>
        </p:txBody>
      </p:sp>
      <p:pic>
        <p:nvPicPr>
          <p:cNvPr id="6" name="Picture 5">
            <a:extLst>
              <a:ext uri="{FF2B5EF4-FFF2-40B4-BE49-F238E27FC236}">
                <a16:creationId xmlns:a16="http://schemas.microsoft.com/office/drawing/2014/main" id="{2DF9E463-D9E8-46B8-8E0A-1EB4DC25EEE7}"/>
              </a:ext>
            </a:extLst>
          </p:cNvPr>
          <p:cNvPicPr>
            <a:picLocks noChangeAspect="1"/>
          </p:cNvPicPr>
          <p:nvPr/>
        </p:nvPicPr>
        <p:blipFill>
          <a:blip r:embed="rId2"/>
          <a:stretch>
            <a:fillRect/>
          </a:stretch>
        </p:blipFill>
        <p:spPr>
          <a:xfrm>
            <a:off x="612397" y="1132514"/>
            <a:ext cx="9429225" cy="3808601"/>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a:off x="9037063" y="3187817"/>
            <a:ext cx="511729" cy="17532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383CB5F-E533-440C-B134-F2245023F72E}"/>
              </a:ext>
            </a:extLst>
          </p:cNvPr>
          <p:cNvPicPr>
            <a:picLocks noChangeAspect="1"/>
          </p:cNvPicPr>
          <p:nvPr/>
        </p:nvPicPr>
        <p:blipFill>
          <a:blip r:embed="rId3"/>
          <a:stretch>
            <a:fillRect/>
          </a:stretch>
        </p:blipFill>
        <p:spPr>
          <a:xfrm>
            <a:off x="7130265" y="5566233"/>
            <a:ext cx="606175" cy="336764"/>
          </a:xfrm>
          <a:prstGeom prst="rect">
            <a:avLst/>
          </a:prstGeom>
        </p:spPr>
      </p:pic>
      <p:cxnSp>
        <p:nvCxnSpPr>
          <p:cNvPr id="9" name="Straight Arrow Connector 8">
            <a:extLst>
              <a:ext uri="{FF2B5EF4-FFF2-40B4-BE49-F238E27FC236}">
                <a16:creationId xmlns:a16="http://schemas.microsoft.com/office/drawing/2014/main" id="{E19BFBD9-646D-48E4-BEB6-7E8E7B12473A}"/>
              </a:ext>
            </a:extLst>
          </p:cNvPr>
          <p:cNvCxnSpPr>
            <a:cxnSpLocks/>
          </p:cNvCxnSpPr>
          <p:nvPr/>
        </p:nvCxnSpPr>
        <p:spPr>
          <a:xfrm flipV="1">
            <a:off x="7541231" y="4685016"/>
            <a:ext cx="1397286" cy="8747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E521DF7-88B9-434B-BB33-08DBE8C2BDC9}"/>
              </a:ext>
            </a:extLst>
          </p:cNvPr>
          <p:cNvSpPr/>
          <p:nvPr/>
        </p:nvSpPr>
        <p:spPr>
          <a:xfrm>
            <a:off x="637037" y="1545197"/>
            <a:ext cx="7477153" cy="1082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F76E48EF-5438-41F2-9120-19747125F785}"/>
              </a:ext>
            </a:extLst>
          </p:cNvPr>
          <p:cNvCxnSpPr>
            <a:cxnSpLocks/>
          </p:cNvCxnSpPr>
          <p:nvPr/>
        </p:nvCxnSpPr>
        <p:spPr>
          <a:xfrm flipH="1" flipV="1">
            <a:off x="1624614" y="2006353"/>
            <a:ext cx="2219146" cy="35780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844D0DB8-9FF7-4ED2-92A2-43021992EE56}"/>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1493914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553674" y="1035609"/>
            <a:ext cx="9605394" cy="401456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To Download Workers Into Universe?</a:t>
            </a:r>
          </a:p>
        </p:txBody>
      </p:sp>
      <p:sp>
        <p:nvSpPr>
          <p:cNvPr id="14" name="TextBox 13">
            <a:extLst>
              <a:ext uri="{FF2B5EF4-FFF2-40B4-BE49-F238E27FC236}">
                <a16:creationId xmlns:a16="http://schemas.microsoft.com/office/drawing/2014/main" id="{B4C24A06-C7C5-4390-B7E4-AB688E07ECC4}"/>
              </a:ext>
            </a:extLst>
          </p:cNvPr>
          <p:cNvSpPr txBox="1"/>
          <p:nvPr/>
        </p:nvSpPr>
        <p:spPr>
          <a:xfrm>
            <a:off x="3305262" y="5205694"/>
            <a:ext cx="4731389" cy="1323439"/>
          </a:xfrm>
          <a:prstGeom prst="rect">
            <a:avLst/>
          </a:prstGeom>
          <a:noFill/>
        </p:spPr>
        <p:txBody>
          <a:bodyPr wrap="square" rtlCol="0">
            <a:spAutoFit/>
          </a:bodyPr>
          <a:lstStyle/>
          <a:p>
            <a:pPr algn="ctr"/>
            <a:r>
              <a:rPr lang="en-GB" sz="1600"/>
              <a:t>Next, click on Create 8 Items                  and select all.</a:t>
            </a:r>
          </a:p>
          <a:p>
            <a:pPr algn="ctr"/>
            <a:endParaRPr lang="en-GB" sz="1600"/>
          </a:p>
          <a:p>
            <a:pPr algn="ctr"/>
            <a:r>
              <a:rPr lang="en-GB" sz="1600" b="1">
                <a:solidFill>
                  <a:srgbClr val="FF0000"/>
                </a:solidFill>
              </a:rPr>
              <a:t>Top Tip</a:t>
            </a:r>
          </a:p>
          <a:p>
            <a:pPr algn="ctr"/>
            <a:r>
              <a:rPr lang="en-GB" sz="1600">
                <a:solidFill>
                  <a:srgbClr val="FF0000"/>
                </a:solidFill>
              </a:rPr>
              <a:t>You can only create 50 at a time. Once you have created 50 select all again and repeat the process</a:t>
            </a:r>
          </a:p>
        </p:txBody>
      </p:sp>
      <p:pic>
        <p:nvPicPr>
          <p:cNvPr id="3" name="Picture 2">
            <a:extLst>
              <a:ext uri="{FF2B5EF4-FFF2-40B4-BE49-F238E27FC236}">
                <a16:creationId xmlns:a16="http://schemas.microsoft.com/office/drawing/2014/main" id="{8AA9DEA3-489F-46C7-BC51-DADFB939B39B}"/>
              </a:ext>
            </a:extLst>
          </p:cNvPr>
          <p:cNvPicPr>
            <a:picLocks noChangeAspect="1"/>
          </p:cNvPicPr>
          <p:nvPr/>
        </p:nvPicPr>
        <p:blipFill>
          <a:blip r:embed="rId2"/>
          <a:stretch>
            <a:fillRect/>
          </a:stretch>
        </p:blipFill>
        <p:spPr>
          <a:xfrm>
            <a:off x="629175" y="1098958"/>
            <a:ext cx="9412447" cy="3858936"/>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a:off x="629175" y="2774952"/>
            <a:ext cx="956344" cy="3121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76A4DA0-EF17-4EF6-8E3B-97CFD8280143}"/>
              </a:ext>
            </a:extLst>
          </p:cNvPr>
          <p:cNvPicPr>
            <a:picLocks noChangeAspect="1"/>
          </p:cNvPicPr>
          <p:nvPr/>
        </p:nvPicPr>
        <p:blipFill>
          <a:blip r:embed="rId3"/>
          <a:stretch>
            <a:fillRect/>
          </a:stretch>
        </p:blipFill>
        <p:spPr>
          <a:xfrm>
            <a:off x="5874337" y="5205694"/>
            <a:ext cx="762106" cy="266737"/>
          </a:xfrm>
          <a:prstGeom prst="rect">
            <a:avLst/>
          </a:prstGeom>
        </p:spPr>
      </p:pic>
      <p:cxnSp>
        <p:nvCxnSpPr>
          <p:cNvPr id="8" name="Straight Arrow Connector 7">
            <a:extLst>
              <a:ext uri="{FF2B5EF4-FFF2-40B4-BE49-F238E27FC236}">
                <a16:creationId xmlns:a16="http://schemas.microsoft.com/office/drawing/2014/main" id="{DBD20F63-110D-4FC4-87B5-A1161170C49B}"/>
              </a:ext>
            </a:extLst>
          </p:cNvPr>
          <p:cNvCxnSpPr>
            <a:cxnSpLocks/>
          </p:cNvCxnSpPr>
          <p:nvPr/>
        </p:nvCxnSpPr>
        <p:spPr>
          <a:xfrm flipH="1" flipV="1">
            <a:off x="1674688" y="3087149"/>
            <a:ext cx="4421312" cy="21049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378FDED8-9DC9-41CD-BB36-84578E8AC562}"/>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2210631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E4114-8606-4ECE-B340-D923C3B7987A}"/>
              </a:ext>
            </a:extLst>
          </p:cNvPr>
          <p:cNvSpPr/>
          <p:nvPr/>
        </p:nvSpPr>
        <p:spPr>
          <a:xfrm>
            <a:off x="553674" y="1035609"/>
            <a:ext cx="9605394" cy="401456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140614F-5EF6-47ED-9E5A-EBE07D1FFFC8}"/>
              </a:ext>
            </a:extLst>
          </p:cNvPr>
          <p:cNvSpPr txBox="1">
            <a:spLocks/>
          </p:cNvSpPr>
          <p:nvPr/>
        </p:nvSpPr>
        <p:spPr>
          <a:xfrm>
            <a:off x="553674" y="526021"/>
            <a:ext cx="9131300" cy="50958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B8C617"/>
              </a:buClr>
            </a:pPr>
            <a:r>
              <a:rPr lang="en-US" sz="2800" b="1">
                <a:solidFill>
                  <a:srgbClr val="92D050"/>
                </a:solidFill>
                <a:latin typeface="+mn-lt"/>
              </a:rPr>
              <a:t>How To Download Workers Into Universe?</a:t>
            </a:r>
          </a:p>
        </p:txBody>
      </p:sp>
      <p:sp>
        <p:nvSpPr>
          <p:cNvPr id="14" name="TextBox 13">
            <a:extLst>
              <a:ext uri="{FF2B5EF4-FFF2-40B4-BE49-F238E27FC236}">
                <a16:creationId xmlns:a16="http://schemas.microsoft.com/office/drawing/2014/main" id="{B4C24A06-C7C5-4390-B7E4-AB688E07ECC4}"/>
              </a:ext>
            </a:extLst>
          </p:cNvPr>
          <p:cNvSpPr txBox="1"/>
          <p:nvPr/>
        </p:nvSpPr>
        <p:spPr>
          <a:xfrm>
            <a:off x="1434517" y="5577400"/>
            <a:ext cx="6862193" cy="830997"/>
          </a:xfrm>
          <a:prstGeom prst="rect">
            <a:avLst/>
          </a:prstGeom>
          <a:noFill/>
        </p:spPr>
        <p:txBody>
          <a:bodyPr wrap="square" rtlCol="0">
            <a:spAutoFit/>
          </a:bodyPr>
          <a:lstStyle/>
          <a:p>
            <a:pPr algn="ctr"/>
            <a:r>
              <a:rPr lang="en-GB" sz="1600"/>
              <a:t>Once the system has created the items you will see conformation on the right side as created.</a:t>
            </a:r>
          </a:p>
          <a:p>
            <a:pPr algn="ctr"/>
            <a:r>
              <a:rPr lang="en-GB" sz="1600"/>
              <a:t>Once completed search for your worker and double check the details. </a:t>
            </a:r>
          </a:p>
        </p:txBody>
      </p:sp>
      <p:pic>
        <p:nvPicPr>
          <p:cNvPr id="3" name="Picture 2">
            <a:extLst>
              <a:ext uri="{FF2B5EF4-FFF2-40B4-BE49-F238E27FC236}">
                <a16:creationId xmlns:a16="http://schemas.microsoft.com/office/drawing/2014/main" id="{CC9D654A-875E-4114-ABFF-3E07D95EEB78}"/>
              </a:ext>
            </a:extLst>
          </p:cNvPr>
          <p:cNvPicPr>
            <a:picLocks noChangeAspect="1"/>
          </p:cNvPicPr>
          <p:nvPr/>
        </p:nvPicPr>
        <p:blipFill>
          <a:blip r:embed="rId2"/>
          <a:stretch>
            <a:fillRect/>
          </a:stretch>
        </p:blipFill>
        <p:spPr>
          <a:xfrm>
            <a:off x="645951" y="1117064"/>
            <a:ext cx="9431183" cy="3815663"/>
          </a:xfrm>
          <a:prstGeom prst="rect">
            <a:avLst/>
          </a:prstGeom>
        </p:spPr>
      </p:pic>
      <p:sp>
        <p:nvSpPr>
          <p:cNvPr id="10" name="Rectangle 9">
            <a:extLst>
              <a:ext uri="{FF2B5EF4-FFF2-40B4-BE49-F238E27FC236}">
                <a16:creationId xmlns:a16="http://schemas.microsoft.com/office/drawing/2014/main" id="{64B56A8C-13E3-4BDF-8B58-3E6AAA5D30E4}"/>
              </a:ext>
            </a:extLst>
          </p:cNvPr>
          <p:cNvSpPr/>
          <p:nvPr/>
        </p:nvSpPr>
        <p:spPr>
          <a:xfrm>
            <a:off x="8911064" y="3100025"/>
            <a:ext cx="593663" cy="1832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9577512-D554-4C73-91C2-6774E2C3C3DB}"/>
              </a:ext>
            </a:extLst>
          </p:cNvPr>
          <p:cNvPicPr>
            <a:picLocks noChangeAspect="1"/>
          </p:cNvPicPr>
          <p:nvPr/>
        </p:nvPicPr>
        <p:blipFill>
          <a:blip r:embed="rId3"/>
          <a:stretch>
            <a:fillRect/>
          </a:stretch>
        </p:blipFill>
        <p:spPr>
          <a:xfrm>
            <a:off x="5559251" y="5892857"/>
            <a:ext cx="419158" cy="190527"/>
          </a:xfrm>
          <a:prstGeom prst="rect">
            <a:avLst/>
          </a:prstGeom>
        </p:spPr>
      </p:pic>
      <p:cxnSp>
        <p:nvCxnSpPr>
          <p:cNvPr id="8" name="Straight Arrow Connector 7">
            <a:extLst>
              <a:ext uri="{FF2B5EF4-FFF2-40B4-BE49-F238E27FC236}">
                <a16:creationId xmlns:a16="http://schemas.microsoft.com/office/drawing/2014/main" id="{45BB299F-A189-4EE5-B765-A8729091B925}"/>
              </a:ext>
            </a:extLst>
          </p:cNvPr>
          <p:cNvCxnSpPr>
            <a:cxnSpLocks/>
          </p:cNvCxnSpPr>
          <p:nvPr/>
        </p:nvCxnSpPr>
        <p:spPr>
          <a:xfrm flipV="1">
            <a:off x="7715892" y="4665298"/>
            <a:ext cx="1061560" cy="894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BABC45EA-ED24-495F-BB1B-DF7861DA9282}"/>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3609866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10" name="Slide Number Placeholder 9">
            <a:extLst>
              <a:ext uri="{FF2B5EF4-FFF2-40B4-BE49-F238E27FC236}">
                <a16:creationId xmlns:a16="http://schemas.microsoft.com/office/drawing/2014/main" id="{223BC482-A8D7-4E31-9DBD-9E50D7C1BE6A}"/>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2211227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10" name="Slide Number Placeholder 9">
            <a:extLst>
              <a:ext uri="{FF2B5EF4-FFF2-40B4-BE49-F238E27FC236}">
                <a16:creationId xmlns:a16="http://schemas.microsoft.com/office/drawing/2014/main" id="{21AB82DF-9389-42E4-A7F5-DB8B5174F27A}"/>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3150695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31836D7-287E-4D65-8EE6-BA0C0321266A}"/>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3387105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13" name="Slide Number Placeholder 12">
            <a:extLst>
              <a:ext uri="{FF2B5EF4-FFF2-40B4-BE49-F238E27FC236}">
                <a16:creationId xmlns:a16="http://schemas.microsoft.com/office/drawing/2014/main" id="{AC4F50C8-2827-40EC-B915-02E63A7BFACC}"/>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3812840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15" name="Slide Number Placeholder 14">
            <a:extLst>
              <a:ext uri="{FF2B5EF4-FFF2-40B4-BE49-F238E27FC236}">
                <a16:creationId xmlns:a16="http://schemas.microsoft.com/office/drawing/2014/main" id="{0BDC5C90-1F20-4EEC-A7F9-70C1063E4CEC}"/>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1182722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660C8C0-82E9-46EA-8B4B-30BBD0B7EA27}"/>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318786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1865339"/>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834FB47-4B9C-4948-9C87-67A1EBDC643E}"/>
              </a:ext>
            </a:extLst>
          </p:cNvPr>
          <p:cNvPicPr>
            <a:picLocks noChangeAspect="1"/>
          </p:cNvPicPr>
          <p:nvPr/>
        </p:nvPicPr>
        <p:blipFill>
          <a:blip r:embed="rId2"/>
          <a:stretch>
            <a:fillRect/>
          </a:stretch>
        </p:blipFill>
        <p:spPr>
          <a:xfrm>
            <a:off x="642936" y="1947561"/>
            <a:ext cx="6292249" cy="2495156"/>
          </a:xfrm>
          <a:prstGeom prst="rect">
            <a:avLst/>
          </a:prstGeom>
        </p:spPr>
      </p:pic>
      <p:sp>
        <p:nvSpPr>
          <p:cNvPr id="21" name="Rectangle 20">
            <a:extLst>
              <a:ext uri="{FF2B5EF4-FFF2-40B4-BE49-F238E27FC236}">
                <a16:creationId xmlns:a16="http://schemas.microsoft.com/office/drawing/2014/main" id="{F5CEAABB-0A5E-4065-99A5-CCCA5C7ACED4}"/>
              </a:ext>
            </a:extLst>
          </p:cNvPr>
          <p:cNvSpPr/>
          <p:nvPr/>
        </p:nvSpPr>
        <p:spPr>
          <a:xfrm>
            <a:off x="730909" y="3132556"/>
            <a:ext cx="5365090" cy="748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0" y="1032914"/>
            <a:ext cx="9522782" cy="584775"/>
          </a:xfrm>
          <a:prstGeom prst="rect">
            <a:avLst/>
          </a:prstGeom>
        </p:spPr>
        <p:txBody>
          <a:bodyPr wrap="square" lIns="91440" tIns="45720" rIns="91440" bIns="45720" anchor="t">
            <a:spAutoFit/>
          </a:bodyPr>
          <a:lstStyle/>
          <a:p>
            <a:r>
              <a:rPr lang="en-US" sz="1600"/>
              <a:t>Next, select the ‘Clients’ tab and select your desired client(s) from the dropdown list followed by ‘Add’.</a:t>
            </a:r>
          </a:p>
          <a:p>
            <a:r>
              <a:rPr lang="en-US" sz="1600"/>
              <a:t>(</a:t>
            </a:r>
            <a:r>
              <a:rPr lang="en-US" sz="1600" i="1"/>
              <a:t>You can only select and add one client at a time</a:t>
            </a:r>
            <a:r>
              <a:rPr lang="en-US" sz="1600"/>
              <a:t>)</a:t>
            </a:r>
          </a:p>
        </p:txBody>
      </p:sp>
      <p:sp>
        <p:nvSpPr>
          <p:cNvPr id="12" name="Rectangle 11">
            <a:extLst>
              <a:ext uri="{FF2B5EF4-FFF2-40B4-BE49-F238E27FC236}">
                <a16:creationId xmlns:a16="http://schemas.microsoft.com/office/drawing/2014/main" id="{BAD61583-E0E8-4378-8CFE-3E6C1B41B5A0}"/>
              </a:ext>
            </a:extLst>
          </p:cNvPr>
          <p:cNvSpPr/>
          <p:nvPr/>
        </p:nvSpPr>
        <p:spPr>
          <a:xfrm>
            <a:off x="1470005" y="2783112"/>
            <a:ext cx="689013"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9E7009B-D7EF-4912-8299-8158FEE6CF6C}"/>
              </a:ext>
            </a:extLst>
          </p:cNvPr>
          <p:cNvSpPr/>
          <p:nvPr/>
        </p:nvSpPr>
        <p:spPr>
          <a:xfrm>
            <a:off x="5181598" y="3598889"/>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4BE3DD-7560-46E9-A6A9-B0F3E09FD269}"/>
              </a:ext>
            </a:extLst>
          </p:cNvPr>
          <p:cNvSpPr/>
          <p:nvPr/>
        </p:nvSpPr>
        <p:spPr>
          <a:xfrm>
            <a:off x="6207092" y="3082114"/>
            <a:ext cx="517665"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8CC3AF7-51BE-490C-845E-120861280E76}"/>
              </a:ext>
            </a:extLst>
          </p:cNvPr>
          <p:cNvPicPr>
            <a:picLocks noChangeAspect="1"/>
          </p:cNvPicPr>
          <p:nvPr/>
        </p:nvPicPr>
        <p:blipFill>
          <a:blip r:embed="rId3"/>
          <a:stretch>
            <a:fillRect/>
          </a:stretch>
        </p:blipFill>
        <p:spPr>
          <a:xfrm>
            <a:off x="5264650" y="3657472"/>
            <a:ext cx="6284411" cy="2518796"/>
          </a:xfrm>
          <a:prstGeom prst="rect">
            <a:avLst/>
          </a:prstGeom>
        </p:spPr>
      </p:pic>
      <p:sp>
        <p:nvSpPr>
          <p:cNvPr id="24" name="Rectangle 23">
            <a:extLst>
              <a:ext uri="{FF2B5EF4-FFF2-40B4-BE49-F238E27FC236}">
                <a16:creationId xmlns:a16="http://schemas.microsoft.com/office/drawing/2014/main" id="{2CF0022B-0892-49FF-B262-606417D21705}"/>
              </a:ext>
            </a:extLst>
          </p:cNvPr>
          <p:cNvSpPr/>
          <p:nvPr/>
        </p:nvSpPr>
        <p:spPr>
          <a:xfrm>
            <a:off x="555770" y="4785243"/>
            <a:ext cx="4454379" cy="584775"/>
          </a:xfrm>
          <a:prstGeom prst="rect">
            <a:avLst/>
          </a:prstGeom>
        </p:spPr>
        <p:txBody>
          <a:bodyPr wrap="square" lIns="91440" tIns="45720" rIns="91440" bIns="45720" anchor="t">
            <a:spAutoFit/>
          </a:bodyPr>
          <a:lstStyle/>
          <a:p>
            <a:r>
              <a:rPr lang="en-US" sz="1600"/>
              <a:t>The ‘Clients’ tab will now show a list of any client you have added to your new reporting group.</a:t>
            </a:r>
          </a:p>
        </p:txBody>
      </p:sp>
      <p:sp>
        <p:nvSpPr>
          <p:cNvPr id="25" name="Rectangle 24">
            <a:extLst>
              <a:ext uri="{FF2B5EF4-FFF2-40B4-BE49-F238E27FC236}">
                <a16:creationId xmlns:a16="http://schemas.microsoft.com/office/drawing/2014/main" id="{57F3ECDD-B5B7-42CE-8F8C-DC014A5E4607}"/>
              </a:ext>
            </a:extLst>
          </p:cNvPr>
          <p:cNvSpPr/>
          <p:nvPr/>
        </p:nvSpPr>
        <p:spPr>
          <a:xfrm>
            <a:off x="5406986" y="5077630"/>
            <a:ext cx="5880138" cy="454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DD52974C-A03D-4EDD-8E90-A2480DA1E329}"/>
              </a:ext>
            </a:extLst>
          </p:cNvPr>
          <p:cNvCxnSpPr>
            <a:cxnSpLocks/>
          </p:cNvCxnSpPr>
          <p:nvPr/>
        </p:nvCxnSpPr>
        <p:spPr>
          <a:xfrm flipH="1">
            <a:off x="1962149" y="1547264"/>
            <a:ext cx="3043237" cy="11523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92DCCE-240D-4F59-91FF-A49D37B5BEE7}"/>
              </a:ext>
            </a:extLst>
          </p:cNvPr>
          <p:cNvCxnSpPr>
            <a:cxnSpLocks/>
          </p:cNvCxnSpPr>
          <p:nvPr/>
        </p:nvCxnSpPr>
        <p:spPr>
          <a:xfrm flipH="1">
            <a:off x="1668431" y="1547264"/>
            <a:ext cx="3336955" cy="16762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0C23AC-C187-4766-8CC8-72233EAB354F}"/>
              </a:ext>
            </a:extLst>
          </p:cNvPr>
          <p:cNvCxnSpPr>
            <a:cxnSpLocks/>
          </p:cNvCxnSpPr>
          <p:nvPr/>
        </p:nvCxnSpPr>
        <p:spPr>
          <a:xfrm>
            <a:off x="3633786" y="5442989"/>
            <a:ext cx="17732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861D39A-612B-4A53-8DEB-AB4CFF957815}"/>
              </a:ext>
            </a:extLst>
          </p:cNvPr>
          <p:cNvCxnSpPr>
            <a:cxnSpLocks/>
          </p:cNvCxnSpPr>
          <p:nvPr/>
        </p:nvCxnSpPr>
        <p:spPr>
          <a:xfrm flipH="1">
            <a:off x="6534149" y="1418091"/>
            <a:ext cx="2216372" cy="16269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8AB78FE-D871-43B2-AFCC-03FFD2598674}"/>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005519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1802328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F24DA6F-834F-47B7-9B97-2EC32B564913}"/>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7953855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620B787-3DF7-4362-907A-78F342736B7D}"/>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1940245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1919A5A7-7B31-4EAD-BCEE-843881B1BB64}"/>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8593120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10" name="Slide Number Placeholder 9">
            <a:extLst>
              <a:ext uri="{FF2B5EF4-FFF2-40B4-BE49-F238E27FC236}">
                <a16:creationId xmlns:a16="http://schemas.microsoft.com/office/drawing/2014/main" id="{5F4A34DA-F9F7-4C75-92C1-3DF1DEAE9898}"/>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4186283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3"/>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3358BF7D-3786-4EB9-8406-4972D59815CC}"/>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22742347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B9AB43EF-A64B-42A9-A8CA-896D7E655AA9}"/>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1919520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10" name="Slide Number Placeholder 9">
            <a:extLst>
              <a:ext uri="{FF2B5EF4-FFF2-40B4-BE49-F238E27FC236}">
                <a16:creationId xmlns:a16="http://schemas.microsoft.com/office/drawing/2014/main" id="{63228E8C-53F0-4738-8153-6C3E163ECB7E}"/>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3499286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781235" y="2589152"/>
            <a:ext cx="10304627" cy="461665"/>
          </a:xfrm>
          <a:prstGeom prst="rect">
            <a:avLst/>
          </a:prstGeom>
          <a:noFill/>
        </p:spPr>
        <p:txBody>
          <a:bodyPr wrap="square" rtlCol="0">
            <a:spAutoFit/>
          </a:bodyPr>
          <a:lstStyle/>
          <a:p>
            <a:r>
              <a:rPr lang="en-GB" sz="2400">
                <a:solidFill>
                  <a:srgbClr val="FF0000"/>
                </a:solidFill>
              </a:rPr>
              <a:t>Approved shifts need to be approved by your client by completing the next stage. </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The Client Will Need To Approve Shifts?</a:t>
            </a:r>
            <a:endParaRPr lang="en-GB" sz="2800" b="1"/>
          </a:p>
        </p:txBody>
      </p:sp>
      <p:sp>
        <p:nvSpPr>
          <p:cNvPr id="7" name="Slide Number Placeholder 6">
            <a:extLst>
              <a:ext uri="{FF2B5EF4-FFF2-40B4-BE49-F238E27FC236}">
                <a16:creationId xmlns:a16="http://schemas.microsoft.com/office/drawing/2014/main" id="{BDE87BAB-B986-476E-AF87-B61BFCF740C2}"/>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3718516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54114286-6021-44E5-9445-7460D2EB0669}"/>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17401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77174" y="1855065"/>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1B6F584-D914-4653-B964-9AC7A9C5E3F8}"/>
              </a:ext>
            </a:extLst>
          </p:cNvPr>
          <p:cNvPicPr>
            <a:picLocks noChangeAspect="1"/>
          </p:cNvPicPr>
          <p:nvPr/>
        </p:nvPicPr>
        <p:blipFill>
          <a:blip r:embed="rId2"/>
          <a:stretch>
            <a:fillRect/>
          </a:stretch>
        </p:blipFill>
        <p:spPr>
          <a:xfrm>
            <a:off x="648420" y="1921433"/>
            <a:ext cx="6307184" cy="2539586"/>
          </a:xfrm>
          <a:prstGeom prst="rect">
            <a:avLst/>
          </a:prstGeom>
        </p:spPr>
      </p:pic>
      <p:sp>
        <p:nvSpPr>
          <p:cNvPr id="21" name="Rectangle 20">
            <a:extLst>
              <a:ext uri="{FF2B5EF4-FFF2-40B4-BE49-F238E27FC236}">
                <a16:creationId xmlns:a16="http://schemas.microsoft.com/office/drawing/2014/main" id="{F5CEAABB-0A5E-4065-99A5-CCCA5C7ACED4}"/>
              </a:ext>
            </a:extLst>
          </p:cNvPr>
          <p:cNvSpPr/>
          <p:nvPr/>
        </p:nvSpPr>
        <p:spPr>
          <a:xfrm>
            <a:off x="752313" y="3122281"/>
            <a:ext cx="5365090" cy="1045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9E7009B-D7EF-4912-8299-8158FEE6CF6C}"/>
              </a:ext>
            </a:extLst>
          </p:cNvPr>
          <p:cNvSpPr/>
          <p:nvPr/>
        </p:nvSpPr>
        <p:spPr>
          <a:xfrm>
            <a:off x="5203002" y="3588615"/>
            <a:ext cx="6454630" cy="266310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9055F22-877C-48B9-ACE7-F0078D1FED94}"/>
              </a:ext>
            </a:extLst>
          </p:cNvPr>
          <p:cNvPicPr>
            <a:picLocks noChangeAspect="1"/>
          </p:cNvPicPr>
          <p:nvPr/>
        </p:nvPicPr>
        <p:blipFill>
          <a:blip r:embed="rId3"/>
          <a:stretch>
            <a:fillRect/>
          </a:stretch>
        </p:blipFill>
        <p:spPr>
          <a:xfrm>
            <a:off x="5299803" y="3660712"/>
            <a:ext cx="6281629" cy="25338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A New Reporting Group?</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77174" y="1022640"/>
            <a:ext cx="9522782" cy="584775"/>
          </a:xfrm>
          <a:prstGeom prst="rect">
            <a:avLst/>
          </a:prstGeom>
        </p:spPr>
        <p:txBody>
          <a:bodyPr wrap="square" lIns="91440" tIns="45720" rIns="91440" bIns="45720" anchor="t">
            <a:spAutoFit/>
          </a:bodyPr>
          <a:lstStyle/>
          <a:p>
            <a:r>
              <a:rPr lang="en-US" sz="1600"/>
              <a:t>Next, select the ‘Sites’ tab and select your desired site(s) from the dropdown list followed by ‘Add’.</a:t>
            </a:r>
          </a:p>
          <a:p>
            <a:r>
              <a:rPr lang="en-US" sz="1600"/>
              <a:t>(</a:t>
            </a:r>
            <a:r>
              <a:rPr lang="en-US" sz="1600" i="1"/>
              <a:t>You can only select and add one site at a time</a:t>
            </a:r>
            <a:r>
              <a:rPr lang="en-US" sz="1600"/>
              <a:t>)</a:t>
            </a:r>
          </a:p>
        </p:txBody>
      </p:sp>
      <p:sp>
        <p:nvSpPr>
          <p:cNvPr id="12" name="Rectangle 11">
            <a:extLst>
              <a:ext uri="{FF2B5EF4-FFF2-40B4-BE49-F238E27FC236}">
                <a16:creationId xmlns:a16="http://schemas.microsoft.com/office/drawing/2014/main" id="{BAD61583-E0E8-4378-8CFE-3E6C1B41B5A0}"/>
              </a:ext>
            </a:extLst>
          </p:cNvPr>
          <p:cNvSpPr/>
          <p:nvPr/>
        </p:nvSpPr>
        <p:spPr>
          <a:xfrm>
            <a:off x="2139109" y="2772838"/>
            <a:ext cx="689013"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4BE3DD-7560-46E9-A6A9-B0F3E09FD269}"/>
              </a:ext>
            </a:extLst>
          </p:cNvPr>
          <p:cNvSpPr/>
          <p:nvPr/>
        </p:nvSpPr>
        <p:spPr>
          <a:xfrm>
            <a:off x="6228496" y="3071840"/>
            <a:ext cx="517665" cy="261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CF0022B-0892-49FF-B262-606417D21705}"/>
              </a:ext>
            </a:extLst>
          </p:cNvPr>
          <p:cNvSpPr/>
          <p:nvPr/>
        </p:nvSpPr>
        <p:spPr>
          <a:xfrm>
            <a:off x="577174" y="4774969"/>
            <a:ext cx="4454379" cy="584775"/>
          </a:xfrm>
          <a:prstGeom prst="rect">
            <a:avLst/>
          </a:prstGeom>
        </p:spPr>
        <p:txBody>
          <a:bodyPr wrap="square" lIns="91440" tIns="45720" rIns="91440" bIns="45720" anchor="t">
            <a:spAutoFit/>
          </a:bodyPr>
          <a:lstStyle/>
          <a:p>
            <a:r>
              <a:rPr lang="en-US" sz="1600"/>
              <a:t>The ‘Sites’ tab will now show a list of any sites you have added to your new reporting group.</a:t>
            </a:r>
          </a:p>
        </p:txBody>
      </p:sp>
      <p:sp>
        <p:nvSpPr>
          <p:cNvPr id="25" name="Rectangle 24">
            <a:extLst>
              <a:ext uri="{FF2B5EF4-FFF2-40B4-BE49-F238E27FC236}">
                <a16:creationId xmlns:a16="http://schemas.microsoft.com/office/drawing/2014/main" id="{57F3ECDD-B5B7-42CE-8F8C-DC014A5E4607}"/>
              </a:ext>
            </a:extLst>
          </p:cNvPr>
          <p:cNvSpPr/>
          <p:nvPr/>
        </p:nvSpPr>
        <p:spPr>
          <a:xfrm>
            <a:off x="5428390" y="4460238"/>
            <a:ext cx="5880138" cy="454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DD52974C-A03D-4EDD-8E90-A2480DA1E329}"/>
              </a:ext>
            </a:extLst>
          </p:cNvPr>
          <p:cNvCxnSpPr>
            <a:cxnSpLocks/>
          </p:cNvCxnSpPr>
          <p:nvPr/>
        </p:nvCxnSpPr>
        <p:spPr>
          <a:xfrm flipH="1">
            <a:off x="2583628" y="1536990"/>
            <a:ext cx="2443162" cy="1178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92DCCE-240D-4F59-91FF-A49D37B5BEE7}"/>
              </a:ext>
            </a:extLst>
          </p:cNvPr>
          <p:cNvCxnSpPr>
            <a:cxnSpLocks/>
          </p:cNvCxnSpPr>
          <p:nvPr/>
        </p:nvCxnSpPr>
        <p:spPr>
          <a:xfrm flipH="1">
            <a:off x="3069403" y="1536990"/>
            <a:ext cx="1957387" cy="17968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0C23AC-C187-4766-8CC8-72233EAB354F}"/>
              </a:ext>
            </a:extLst>
          </p:cNvPr>
          <p:cNvCxnSpPr>
            <a:cxnSpLocks/>
          </p:cNvCxnSpPr>
          <p:nvPr/>
        </p:nvCxnSpPr>
        <p:spPr>
          <a:xfrm flipV="1">
            <a:off x="3761196" y="5067356"/>
            <a:ext cx="2003782" cy="4415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0E8FB3-E136-4A8A-8E0A-7CD5611CBFBA}"/>
              </a:ext>
            </a:extLst>
          </p:cNvPr>
          <p:cNvCxnSpPr>
            <a:cxnSpLocks/>
          </p:cNvCxnSpPr>
          <p:nvPr/>
        </p:nvCxnSpPr>
        <p:spPr>
          <a:xfrm flipH="1">
            <a:off x="6598417" y="1536990"/>
            <a:ext cx="1881187" cy="14978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D14C3A5-1E4A-495A-8020-2BEA3C5B6E6A}"/>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3796462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13" name="Slide Number Placeholder 12">
            <a:extLst>
              <a:ext uri="{FF2B5EF4-FFF2-40B4-BE49-F238E27FC236}">
                <a16:creationId xmlns:a16="http://schemas.microsoft.com/office/drawing/2014/main" id="{F97755B7-655F-405F-89B2-B076938D8FF6}"/>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21927938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10" name="Slide Number Placeholder 9">
            <a:extLst>
              <a:ext uri="{FF2B5EF4-FFF2-40B4-BE49-F238E27FC236}">
                <a16:creationId xmlns:a16="http://schemas.microsoft.com/office/drawing/2014/main" id="{48144A55-C9B2-4DFF-A0E0-00D96AB2A474}"/>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11280198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7" name="Slide Number Placeholder 6">
            <a:extLst>
              <a:ext uri="{FF2B5EF4-FFF2-40B4-BE49-F238E27FC236}">
                <a16:creationId xmlns:a16="http://schemas.microsoft.com/office/drawing/2014/main" id="{B34061C3-F67B-4DB7-AF8C-9ACFC67D4B99}"/>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3154811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8" name="Slide Number Placeholder 7">
            <a:extLst>
              <a:ext uri="{FF2B5EF4-FFF2-40B4-BE49-F238E27FC236}">
                <a16:creationId xmlns:a16="http://schemas.microsoft.com/office/drawing/2014/main" id="{058F527A-E778-4BFA-9F4F-55BCE4D6E156}"/>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34636444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4DF3374-A565-478A-8C6F-885F29A63612}"/>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30576025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3972801" y="2667581"/>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080662" y="2757024"/>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080662" y="5961104"/>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677815"/>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6748BCE7-0EAE-4011-A355-D9CFF529D4B7}"/>
              </a:ext>
            </a:extLst>
          </p:cNvPr>
          <p:cNvSpPr>
            <a:spLocks noGrp="1"/>
          </p:cNvSpPr>
          <p:nvPr>
            <p:ph type="sldNum" sz="quarter" idx="12"/>
          </p:nvPr>
        </p:nvSpPr>
        <p:spPr/>
        <p:txBody>
          <a:bodyPr/>
          <a:lstStyle/>
          <a:p>
            <a:fld id="{6F0C9F74-ED7C-44EF-9CFC-67AAF3EFA2FB}" type="slidenum">
              <a:rPr lang="en-GB" smtClean="0"/>
              <a:t>95</a:t>
            </a:fld>
            <a:endParaRPr lang="en-GB"/>
          </a:p>
        </p:txBody>
      </p:sp>
    </p:spTree>
    <p:extLst>
      <p:ext uri="{BB962C8B-B14F-4D97-AF65-F5344CB8AC3E}">
        <p14:creationId xmlns:p14="http://schemas.microsoft.com/office/powerpoint/2010/main" val="20027836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3AC29E8-6DD2-401C-894F-0260C3590498}"/>
              </a:ext>
            </a:extLst>
          </p:cNvPr>
          <p:cNvSpPr>
            <a:spLocks noGrp="1"/>
          </p:cNvSpPr>
          <p:nvPr>
            <p:ph type="sldNum" sz="quarter" idx="12"/>
          </p:nvPr>
        </p:nvSpPr>
        <p:spPr/>
        <p:txBody>
          <a:bodyPr/>
          <a:lstStyle/>
          <a:p>
            <a:fld id="{6F0C9F74-ED7C-44EF-9CFC-67AAF3EFA2FB}" type="slidenum">
              <a:rPr lang="en-GB" smtClean="0"/>
              <a:t>96</a:t>
            </a:fld>
            <a:endParaRPr lang="en-GB"/>
          </a:p>
        </p:txBody>
      </p:sp>
    </p:spTree>
    <p:extLst>
      <p:ext uri="{BB962C8B-B14F-4D97-AF65-F5344CB8AC3E}">
        <p14:creationId xmlns:p14="http://schemas.microsoft.com/office/powerpoint/2010/main" val="357732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4CBF0AF-89C2-4B3F-A21E-B35A4B3814EB}"/>
              </a:ext>
            </a:extLst>
          </p:cNvPr>
          <p:cNvSpPr>
            <a:spLocks noGrp="1"/>
          </p:cNvSpPr>
          <p:nvPr>
            <p:ph type="sldNum" sz="quarter" idx="12"/>
          </p:nvPr>
        </p:nvSpPr>
        <p:spPr/>
        <p:txBody>
          <a:bodyPr/>
          <a:lstStyle/>
          <a:p>
            <a:fld id="{6F0C9F74-ED7C-44EF-9CFC-67AAF3EFA2FB}" type="slidenum">
              <a:rPr lang="en-GB" smtClean="0"/>
              <a:t>97</a:t>
            </a:fld>
            <a:endParaRPr lang="en-GB"/>
          </a:p>
        </p:txBody>
      </p:sp>
    </p:spTree>
    <p:extLst>
      <p:ext uri="{BB962C8B-B14F-4D97-AF65-F5344CB8AC3E}">
        <p14:creationId xmlns:p14="http://schemas.microsoft.com/office/powerpoint/2010/main" val="22814233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23CDEF90-BA6E-454B-BB84-12F9E11C5CB8}"/>
              </a:ext>
            </a:extLst>
          </p:cNvPr>
          <p:cNvSpPr>
            <a:spLocks noGrp="1"/>
          </p:cNvSpPr>
          <p:nvPr>
            <p:ph type="sldNum" sz="quarter" idx="12"/>
          </p:nvPr>
        </p:nvSpPr>
        <p:spPr/>
        <p:txBody>
          <a:bodyPr/>
          <a:lstStyle/>
          <a:p>
            <a:fld id="{6F0C9F74-ED7C-44EF-9CFC-67AAF3EFA2FB}" type="slidenum">
              <a:rPr lang="en-GB" smtClean="0"/>
              <a:t>98</a:t>
            </a:fld>
            <a:endParaRPr lang="en-GB"/>
          </a:p>
        </p:txBody>
      </p:sp>
    </p:spTree>
    <p:extLst>
      <p:ext uri="{BB962C8B-B14F-4D97-AF65-F5344CB8AC3E}">
        <p14:creationId xmlns:p14="http://schemas.microsoft.com/office/powerpoint/2010/main" val="34854625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0564822F-D67C-456B-A33E-4D99955765DA}"/>
              </a:ext>
            </a:extLst>
          </p:cNvPr>
          <p:cNvSpPr>
            <a:spLocks noGrp="1"/>
          </p:cNvSpPr>
          <p:nvPr>
            <p:ph type="sldNum" sz="quarter" idx="12"/>
          </p:nvPr>
        </p:nvSpPr>
        <p:spPr/>
        <p:txBody>
          <a:bodyPr/>
          <a:lstStyle/>
          <a:p>
            <a:fld id="{6F0C9F74-ED7C-44EF-9CFC-67AAF3EFA2FB}" type="slidenum">
              <a:rPr lang="en-GB" smtClean="0"/>
              <a:t>99</a:t>
            </a:fld>
            <a:endParaRPr lang="en-GB"/>
          </a:p>
        </p:txBody>
      </p:sp>
    </p:spTree>
    <p:extLst>
      <p:ext uri="{BB962C8B-B14F-4D97-AF65-F5344CB8AC3E}">
        <p14:creationId xmlns:p14="http://schemas.microsoft.com/office/powerpoint/2010/main" val="964717343"/>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Props1.xml><?xml version="1.0" encoding="utf-8"?>
<ds:datastoreItem xmlns:ds="http://schemas.openxmlformats.org/officeDocument/2006/customXml" ds:itemID="{D309CE12-E8BC-4BB6-B62D-BF9823F629F9}"/>
</file>

<file path=customXml/itemProps2.xml><?xml version="1.0" encoding="utf-8"?>
<ds:datastoreItem xmlns:ds="http://schemas.openxmlformats.org/officeDocument/2006/customXml" ds:itemID="{F29F64FB-C562-47B1-89F7-54B618F6771B}">
  <ds:schemaRefs>
    <ds:schemaRef ds:uri="http://schemas.microsoft.com/sharepoint/v3/contenttype/forms"/>
  </ds:schemaRefs>
</ds:datastoreItem>
</file>

<file path=customXml/itemProps3.xml><?xml version="1.0" encoding="utf-8"?>
<ds:datastoreItem xmlns:ds="http://schemas.openxmlformats.org/officeDocument/2006/customXml" ds:itemID="{0320008C-3147-4E55-AFB5-BDC38DDC7304}">
  <ds:schemaRefs>
    <ds:schemaRef ds:uri="05cf384e-a25a-4a0f-abb5-0b5cf90748ad"/>
    <ds:schemaRef ds:uri="96888899-159a-45ad-852c-33e632a19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Datum RPO</Template>
  <TotalTime>0</TotalTime>
  <Words>7620</Words>
  <Application>Microsoft Office PowerPoint</Application>
  <PresentationFormat>Widescreen</PresentationFormat>
  <Paragraphs>1112</Paragraphs>
  <Slides>187</Slides>
  <Notes>111</Notes>
  <HiddenSlides>13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187</vt:i4>
      </vt:variant>
    </vt:vector>
  </HeadingPairs>
  <TitlesOfParts>
    <vt:vector size="192" baseType="lpstr">
      <vt:lpstr>-apple-system</vt:lpstr>
      <vt:lpstr>Arial</vt:lpstr>
      <vt:lpstr>Calibri</vt:lpstr>
      <vt:lpstr>Calibri Light</vt:lpstr>
      <vt:lpstr>Datum RPO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Find Batch Edit Shifts?</vt:lpstr>
      <vt:lpstr>Where To Find Your Organisation, Site and Workers?</vt:lpstr>
      <vt:lpstr>How To Amend Time?</vt:lpstr>
      <vt:lpstr>How To Add Finish Time?</vt:lpstr>
      <vt:lpstr>How To Add Finish Hours?</vt:lpstr>
      <vt:lpstr>PowerPoint Presentation</vt:lpstr>
      <vt:lpstr>How To Open The Shift?</vt:lpstr>
      <vt:lpstr>How To Open The Shift Details?</vt:lpstr>
      <vt:lpstr>How To Cancel The Shift?</vt:lpstr>
      <vt:lpstr>How To View The Cancelled Shift?</vt:lpstr>
      <vt:lpstr>How To View Batch Edit Once Completed?</vt:lpstr>
      <vt:lpstr>PowerPoint Presentation</vt:lpstr>
      <vt:lpstr>How To Open Shift Details?</vt:lpstr>
      <vt:lpstr>How To Open Shift Details?</vt:lpstr>
      <vt:lpstr>How To View Shift Details?</vt:lpstr>
      <vt:lpstr>PowerPoint Presentation</vt:lpstr>
      <vt:lpstr>Where Do I Go To Open Shifts By Site?</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Where To Go To Open Shifts By Worker?</vt:lpstr>
      <vt:lpstr>Where To Go To Select The Worker?</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PowerPoint Presentation</vt:lpstr>
      <vt:lpstr>Where To Find Shifts To Be Approved? </vt:lpstr>
      <vt:lpstr>How To Approve Shifts?</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PowerPoint Presentation</vt:lpstr>
      <vt:lpstr>PowerPoint Presentation</vt:lpstr>
      <vt:lpstr>PowerPoint Presentation</vt:lpstr>
      <vt:lpstr>What Is A Manual Adjustment? </vt:lpstr>
      <vt:lpstr>Where To Find Manual Adjustment To Add Shift Bonus?</vt:lpstr>
      <vt:lpstr>How Do I Add A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When Is The Deadline For Locking Sites?</vt:lpstr>
      <vt:lpstr>What Do I Need To Check Before I Lock Site?</vt:lpstr>
      <vt:lpstr>Where To Find Period (Week), Division And Client?</vt:lpstr>
      <vt:lpstr>Where To Generate Your Lock Report?</vt:lpstr>
      <vt:lpstr>How To Lock Your Site?</vt:lpstr>
      <vt:lpstr>PowerPoint Presentation</vt:lpstr>
      <vt:lpstr>PowerPoint Presentation</vt:lpstr>
      <vt:lpstr>How To Fill Out The Workers Details?</vt:lpstr>
      <vt:lpstr>How To Fill Out The Workers Details?</vt:lpstr>
      <vt:lpstr>How To Fill Out The Workers Details?</vt:lpstr>
      <vt:lpstr>How Do I Fill Out The Workers Details?</vt:lpstr>
      <vt:lpstr>How To Reduce Incomplete Profile?</vt:lpstr>
      <vt:lpstr>How To Complete Contact Details?</vt:lpstr>
      <vt:lpstr>How To Complete Your Address?</vt:lpstr>
      <vt:lpstr>How To Complete Licence?</vt:lpstr>
      <vt:lpstr>How To Complete Licence Categories?</vt:lpstr>
      <vt:lpstr>How To Complete Licence Endorsements?</vt:lpstr>
      <vt:lpstr>How To Complete Licence Endorsements?</vt:lpstr>
      <vt:lpstr>How To Complete Your Tacho?</vt:lpstr>
      <vt:lpstr>How To Complete Your CPC/DQC?</vt:lpstr>
      <vt:lpstr>How To Complete Validations For Licence And Tacho?</vt:lpstr>
      <vt:lpstr>How To Upload Driving Licenses And Checks?</vt:lpstr>
      <vt:lpstr>How To Complete Skills And Experience?</vt:lpstr>
      <vt:lpstr>How To Complete Skills And Experience?</vt:lpstr>
      <vt:lpstr>How To Complete Validations For Skills?</vt:lpstr>
      <vt:lpstr>How To Validate The Workers Personal Information And Employment Status?</vt:lpstr>
      <vt:lpstr>How To Make The Worker Compliant?</vt:lpstr>
      <vt:lpstr>PowerPoint Presentation</vt:lpstr>
      <vt:lpstr>How To Search For A Worker? </vt:lpstr>
      <vt:lpstr>How To Add And Link Job Card?</vt:lpstr>
      <vt:lpstr>How To Link A Worker To Job Card In sections?</vt:lpstr>
      <vt:lpstr>How To View The Linked Job Card?</vt:lpstr>
      <vt:lpstr>PowerPoint Presentation</vt:lpstr>
      <vt:lpstr>How To Search For A Worker To Unlink? </vt:lpstr>
      <vt:lpstr>How To Link A Worker To A Job Card?</vt:lpstr>
      <vt:lpstr>How To Unlink A Worker From Job Card?</vt:lpstr>
      <vt:lpstr>How To Complete The Unlinking Of The Worker?</vt:lpstr>
      <vt:lpstr>PowerPoint Presentation</vt:lpstr>
      <vt:lpstr>PowerPoint Presentation</vt:lpstr>
      <vt:lpstr>PowerPoint Presentation</vt:lpstr>
      <vt:lpstr>PowerPoint Presentation</vt:lpstr>
      <vt:lpstr>PowerPoint Presentation</vt:lpstr>
      <vt:lpstr>Where To Go To Find Agency Worker Regulations?</vt:lpstr>
      <vt:lpstr>How To View Your Sites AWR?</vt:lpstr>
      <vt:lpstr>How To View Your Sites AWR?</vt:lpstr>
      <vt:lpstr>How To View Your Sites AWR?</vt:lpstr>
      <vt:lpstr>How To View Your Sites AWR?</vt:lpstr>
      <vt:lpstr>How To View Your Sites AWR?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2</cp:revision>
  <dcterms:created xsi:type="dcterms:W3CDTF">2022-09-09T14:55:40Z</dcterms:created>
  <dcterms:modified xsi:type="dcterms:W3CDTF">2022-11-10T11:03:04Z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