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9" r:id="rId5"/>
    <p:sldId id="4399" r:id="rId6"/>
    <p:sldId id="4400" r:id="rId7"/>
    <p:sldId id="440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1E4071-FF51-632F-6DC7-BC1CEE3606F4}" name="Michael Berkshire" initials="MB" userId="S::michael.berkshire@datumrpo.com::979e1cc8-4b2d-4c1a-99c2-01f55e2c9b5a" providerId="AD"/>
  <p188:author id="{6E59C1BE-C3E8-78CB-954B-09E950B0F822}" name="Tina Hogan" initials="TH" userId="S::Tina.Hogan@Staffline.co.uk::94b78a3d-59f3-4279-a1ef-6f4ad22d56c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8/10/relationships/authors" Target="author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83F7C6A-EBE0-4330-8CAE-329A1A46099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C00BC9-2535-4A13-820D-65C09159358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D5404-4474-42E3-A1B3-F514807479B2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28053-5CCD-407B-A44A-039BF19773F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070F95-BEB0-4070-9351-3B476D401D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8003E-F6FD-4072-AB12-8E935A4EFA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48558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BA69F-8434-421B-9DFB-2C901B945573}" type="datetimeFigureOut">
              <a:rPr lang="en-GB" smtClean="0"/>
              <a:t>10/11/2022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5B119-3D3D-4B4C-A882-65BD6A805E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6623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8D41C-4B88-4C00-8068-A7EDD5B17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F268E3-85E4-41B9-946F-F3B7610D61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5BA3B9-12C6-49B1-8DC6-82549F8B16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4C9DE45-037C-4E5D-90F2-ECEA68B69228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1C0C11-24BD-413E-A044-409121B35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D550A-A20B-4F89-B8F3-77EB1FA4A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4741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BE40B-388A-47F2-9F30-402213A598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162457-1335-43A9-8E76-3A5523D9E1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F301D-894C-49F6-B80E-8882701A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6BB54C6-E302-4644-B10A-B1E753C59C17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B5633D-766F-48D1-A7D2-BEDC292C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503F2-D4E4-496E-91D3-2FAA1AD7D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908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98090C-825A-4E98-B106-69055C51F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35E3B5-63EB-4984-88C7-B61A77A07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C3049-44D0-44A7-B5C8-6E95A56D8A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C9E007E-1945-47EB-A105-47C64D54E951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7D5E7E-4492-415C-B06C-0BD6CCA0D5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99EC8-C7B6-4A8B-B719-03DB9B80D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358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D9F8C1F1-98F2-4E3F-B518-B1911C38ED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6783616" y="2826934"/>
            <a:ext cx="8122923" cy="1722293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3AF0D9-25F6-4A06-A818-68653AC909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9850" y="722093"/>
            <a:ext cx="7212291" cy="785715"/>
          </a:xfrm>
        </p:spPr>
        <p:txBody>
          <a:bodyPr lIns="0" tIns="0" rIns="0" bIns="0" anchor="t">
            <a:noAutofit/>
          </a:bodyPr>
          <a:lstStyle>
            <a:lvl1pPr>
              <a:defRPr sz="3200" b="1" i="0">
                <a:solidFill>
                  <a:srgbClr val="2D979F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GB"/>
              <a:t>CLICK TO EDIT TITLE STYLE IN CAPS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8FDF8E2-7CC6-44F3-A94C-DACED8ECD7E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69850" y="2202101"/>
            <a:ext cx="7212291" cy="3423152"/>
          </a:xfrm>
        </p:spPr>
        <p:txBody>
          <a:bodyPr lIns="0" tIns="0" rIns="0" bIns="0">
            <a:noAutofit/>
          </a:bodyPr>
          <a:lstStyle>
            <a:lvl1pPr>
              <a:buClr>
                <a:srgbClr val="2D979F"/>
              </a:buClr>
              <a:defRPr sz="2000">
                <a:solidFill>
                  <a:srgbClr val="59676D"/>
                </a:solidFill>
              </a:defRPr>
            </a:lvl1pPr>
            <a:lvl2pPr>
              <a:buClr>
                <a:srgbClr val="2D979F"/>
              </a:buClr>
              <a:defRPr sz="1600">
                <a:solidFill>
                  <a:srgbClr val="59676D"/>
                </a:solidFill>
              </a:defRPr>
            </a:lvl2pPr>
            <a:lvl3pPr>
              <a:buClr>
                <a:srgbClr val="2D979F"/>
              </a:buClr>
              <a:defRPr sz="1400">
                <a:solidFill>
                  <a:srgbClr val="59676D"/>
                </a:solidFill>
              </a:defRPr>
            </a:lvl3pPr>
            <a:lvl4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4pPr>
            <a:lvl5pPr>
              <a:buClr>
                <a:srgbClr val="2D979F"/>
              </a:buClr>
              <a:defRPr sz="1200">
                <a:solidFill>
                  <a:srgbClr val="59676D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4098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79AE33F7-CA58-4C1F-8C96-E5BBE1F855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3" y="6319546"/>
            <a:ext cx="2286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055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DA58D-91F1-4BA5-8690-99069313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282C5-5BA2-4467-BB3F-9FDED4BADC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A5921C-CF72-4BE2-A112-EA843FD41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22429F-6AC5-4047-A4DB-624E2699C2AE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45FB-9BD9-4292-852B-AC379C63E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984C7E-8182-4A3B-AB8D-7909D561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04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1986-1B7C-4C2E-B4E6-02F40ECCC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0D36BB-5433-4477-B075-80EA330DDB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D5ED36-FC48-498F-BB93-3F8BBDE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08441DA-F3DD-4AC4-BFF8-E5BB4F6A7C69}" type="datetime1">
              <a:rPr lang="en-GB" smtClean="0"/>
              <a:t>10/11/2022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4F566F-E69F-4EA6-B56B-1DFCD7C58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6453D-5B48-489D-80A4-C2CCF6740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1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8A7F7-E09B-4363-9826-488A7AA97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203DD-0704-40BB-A470-BD289CE851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7ADC4-E7C4-472C-AF9A-CAD059907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46A04F-9CFC-45D4-BD49-FFDAF041CD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8D9CCEE-4767-4C7F-A4A0-9878CE1D4ADA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5BC46-C820-46EA-8731-89A26AE28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B4DB0B-BDE4-44BC-89F1-2A5898988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122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7F14B-CBFC-4508-8D4F-9884C63B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5B9FC8-626E-478E-8442-CEB0A4038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838E50-EE04-4064-BE34-502BB3008E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CD2B1B-8509-4FD6-B8BE-2562C7396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0DDF0-FC38-473E-8928-4EF90D17E2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091CA1-8B42-44E5-9494-4A67AA80C3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C753A21-DBDE-4C49-A2EA-F8562BA7314D}" type="datetime1">
              <a:rPr lang="en-GB" smtClean="0"/>
              <a:t>10/11/2022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0AF55B-AD00-4365-ADD4-12C332011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20CBF01-F049-42FE-B3B4-C5E8695D1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503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BE2B7-C659-49CD-AE7B-4C1032908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33C43F-088A-480A-A357-553919D2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03CE36-EFD4-4964-88CA-F71315190EF3}" type="datetime1">
              <a:rPr lang="en-GB" smtClean="0"/>
              <a:t>10/11/2022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0123D94-BB7F-47F0-A7C1-7DEC224C6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E33FA3-20B0-41E2-9E5A-0E1E63881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49210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8B2A12-A936-4401-8F85-086F3DDEE6E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5F1A4B-4066-4215-AAFA-568833938D10}" type="datetime1">
              <a:rPr lang="en-GB" smtClean="0"/>
              <a:t>10/11/2022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5729DFF-869E-4B27-9D0C-804D7D82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4762C2-9CC8-4191-8B6E-B213480C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76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D475E-83FC-4749-BC6A-4787CC483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2A919D-6C22-453E-9C06-225551F8F7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E13C94-172C-4B13-B825-23FB461DF6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D22260-9C2C-46EE-B1E3-77363D9FAC7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5BCCF3-38B7-4328-B04C-4C842F70A177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246A6F-4F93-4AD2-B14E-466631F2B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75F55D-1891-4D6C-A106-A03873EC6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9165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1C01C-115A-4462-AF3B-C1C381CBB5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CE59F7-A40F-4BFA-9ECD-451AFCD5073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DB18BA-CEC2-4D27-9C10-17CD0D6822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21537-F585-4465-B4FD-E04B5BEF9D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1438E2-AAD3-4BD3-A807-6D23A7E78C22}" type="datetime1">
              <a:rPr lang="en-GB" smtClean="0"/>
              <a:t>10/11/2022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A7AAFC-49B9-489A-8997-2BF185B11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62DCB2-A63A-4374-99B6-1FE85EA6F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6F0C9F74-ED7C-44EF-9CFC-67AAF3EFA2F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715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docshape13">
            <a:extLst>
              <a:ext uri="{FF2B5EF4-FFF2-40B4-BE49-F238E27FC236}">
                <a16:creationId xmlns:a16="http://schemas.microsoft.com/office/drawing/2014/main" id="{AEEE2F01-62B5-4179-A7B7-2F6C5620236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docshape12">
            <a:extLst>
              <a:ext uri="{FF2B5EF4-FFF2-40B4-BE49-F238E27FC236}">
                <a16:creationId xmlns:a16="http://schemas.microsoft.com/office/drawing/2014/main" id="{A50E92F1-E13C-4CF3-896C-FDE0FCA27414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15" name="docshape11">
            <a:extLst>
              <a:ext uri="{FF2B5EF4-FFF2-40B4-BE49-F238E27FC236}">
                <a16:creationId xmlns:a16="http://schemas.microsoft.com/office/drawing/2014/main" id="{4FFCEA0E-D24D-4E6F-9B5E-5235DEF61408}"/>
              </a:ext>
            </a:extLst>
          </p:cNvPr>
          <p:cNvSpPr>
            <a:spLocks/>
          </p:cNvSpPr>
          <p:nvPr/>
        </p:nvSpPr>
        <p:spPr bwMode="auto">
          <a:xfrm>
            <a:off x="0" y="5667375"/>
            <a:ext cx="1247775" cy="119062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pic>
        <p:nvPicPr>
          <p:cNvPr id="16" name="docshape2">
            <a:extLst>
              <a:ext uri="{FF2B5EF4-FFF2-40B4-BE49-F238E27FC236}">
                <a16:creationId xmlns:a16="http://schemas.microsoft.com/office/drawing/2014/main" id="{5AABA26F-D4F8-4DB0-AD48-A09FA3DF4F58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8401766" y="3067763"/>
            <a:ext cx="3638391" cy="3942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16698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3EDB93B-F3B0-4585-98C5-9AA899475B6D}"/>
              </a:ext>
            </a:extLst>
          </p:cNvPr>
          <p:cNvSpPr/>
          <p:nvPr/>
        </p:nvSpPr>
        <p:spPr>
          <a:xfrm>
            <a:off x="3879295" y="3790765"/>
            <a:ext cx="4048218" cy="40837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FEC902-61B7-4018-9285-6BE53EA02B46}"/>
              </a:ext>
            </a:extLst>
          </p:cNvPr>
          <p:cNvSpPr/>
          <p:nvPr/>
        </p:nvSpPr>
        <p:spPr>
          <a:xfrm>
            <a:off x="7874000" y="3835399"/>
            <a:ext cx="241300" cy="31133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89FE6E1-3013-455F-8503-CE6759AED4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" y="0"/>
            <a:ext cx="12190138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D19100C-B8E1-4B39-92FD-22351752AA17}"/>
              </a:ext>
            </a:extLst>
          </p:cNvPr>
          <p:cNvSpPr txBox="1"/>
          <p:nvPr/>
        </p:nvSpPr>
        <p:spPr>
          <a:xfrm>
            <a:off x="3710482" y="2579627"/>
            <a:ext cx="508117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/>
              <a:t>AGENCY</a:t>
            </a:r>
          </a:p>
          <a:p>
            <a:pPr algn="ctr"/>
            <a:r>
              <a:rPr lang="en-GB" sz="4000"/>
              <a:t>“HOW TO DO GUIDE”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974DAC-AD11-46AF-AFD6-54DC0B58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873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434905" y="2382365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/>
              <a:t>REPORTS OVERVIEW</a:t>
            </a:r>
          </a:p>
          <a:p>
            <a:endParaRPr lang="en-GB" sz="480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230657F-8751-4155-B7B5-47214F95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814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434905" y="2382365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/>
              <a:t>LOCK REPORT</a:t>
            </a:r>
          </a:p>
          <a:p>
            <a:endParaRPr lang="en-GB" sz="48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230657F-8751-4155-B7B5-47214F95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2154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315E359-CB4C-486E-9D5B-AA0CB31B04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0425" y="28428"/>
            <a:ext cx="8791575" cy="6829571"/>
          </a:xfrm>
          <a:prstGeom prst="rect">
            <a:avLst/>
          </a:prstGeom>
        </p:spPr>
      </p:pic>
      <p:pic>
        <p:nvPicPr>
          <p:cNvPr id="2" name="docshape13">
            <a:extLst>
              <a:ext uri="{FF2B5EF4-FFF2-40B4-BE49-F238E27FC236}">
                <a16:creationId xmlns:a16="http://schemas.microsoft.com/office/drawing/2014/main" id="{606434B6-4744-4D24-ACEF-38D9588E6A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2670" y="0"/>
            <a:ext cx="2259330" cy="61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docshape12">
            <a:extLst>
              <a:ext uri="{FF2B5EF4-FFF2-40B4-BE49-F238E27FC236}">
                <a16:creationId xmlns:a16="http://schemas.microsoft.com/office/drawing/2014/main" id="{0071228A-C897-451B-A4A3-A1733F7CC6C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0115550" y="600709"/>
            <a:ext cx="1907857" cy="45719"/>
          </a:xfrm>
          <a:prstGeom prst="rect">
            <a:avLst/>
          </a:prstGeom>
          <a:solidFill>
            <a:srgbClr val="25B0C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4" name="docshape11">
            <a:extLst>
              <a:ext uri="{FF2B5EF4-FFF2-40B4-BE49-F238E27FC236}">
                <a16:creationId xmlns:a16="http://schemas.microsoft.com/office/drawing/2014/main" id="{A264006D-513C-49EA-A23B-6F896B2A0F1F}"/>
              </a:ext>
            </a:extLst>
          </p:cNvPr>
          <p:cNvSpPr>
            <a:spLocks/>
          </p:cNvSpPr>
          <p:nvPr/>
        </p:nvSpPr>
        <p:spPr bwMode="auto">
          <a:xfrm>
            <a:off x="0" y="1533525"/>
            <a:ext cx="5267325" cy="5324475"/>
          </a:xfrm>
          <a:custGeom>
            <a:avLst/>
            <a:gdLst>
              <a:gd name="T0" fmla="*/ 0 w 5013"/>
              <a:gd name="T1" fmla="+- 0 16845 11832"/>
              <a:gd name="T2" fmla="*/ 16845 h 5013"/>
              <a:gd name="T3" fmla="*/ 0 w 5013"/>
              <a:gd name="T4" fmla="+- 0 11832 11832"/>
              <a:gd name="T5" fmla="*/ 11832 h 5013"/>
              <a:gd name="T6" fmla="*/ 5013 w 5013"/>
              <a:gd name="T7" fmla="+- 0 16845 11832"/>
              <a:gd name="T8" fmla="*/ 16845 h 5013"/>
              <a:gd name="T9" fmla="*/ 0 w 5013"/>
              <a:gd name="T10" fmla="+- 0 16845 11832"/>
              <a:gd name="T11" fmla="*/ 16845 h 5013"/>
            </a:gdLst>
            <a:ahLst/>
            <a:cxnLst>
              <a:cxn ang="0">
                <a:pos x="T0" y="T2"/>
              </a:cxn>
              <a:cxn ang="0">
                <a:pos x="T3" y="T5"/>
              </a:cxn>
              <a:cxn ang="0">
                <a:pos x="T6" y="T8"/>
              </a:cxn>
              <a:cxn ang="0">
                <a:pos x="T9" y="T11"/>
              </a:cxn>
            </a:cxnLst>
            <a:rect l="0" t="0" r="r" b="b"/>
            <a:pathLst>
              <a:path w="5013" h="5013">
                <a:moveTo>
                  <a:pt x="0" y="5013"/>
                </a:moveTo>
                <a:lnTo>
                  <a:pt x="0" y="0"/>
                </a:lnTo>
                <a:lnTo>
                  <a:pt x="5013" y="5013"/>
                </a:lnTo>
                <a:lnTo>
                  <a:pt x="0" y="5013"/>
                </a:lnTo>
                <a:close/>
              </a:path>
            </a:pathLst>
          </a:custGeom>
          <a:solidFill>
            <a:srgbClr val="007C91">
              <a:alpha val="3098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9D0116D-AB4A-41D7-A1F0-4EB0AF1F1A12}"/>
              </a:ext>
            </a:extLst>
          </p:cNvPr>
          <p:cNvSpPr txBox="1"/>
          <p:nvPr/>
        </p:nvSpPr>
        <p:spPr>
          <a:xfrm>
            <a:off x="2434905" y="2382365"/>
            <a:ext cx="61722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800" b="1" dirty="0"/>
              <a:t>FINANCIAL REPORT</a:t>
            </a:r>
          </a:p>
          <a:p>
            <a:endParaRPr lang="en-GB" sz="48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4230657F-8751-4155-B7B5-47214F959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C9F74-ED7C-44EF-9CFC-67AAF3EFA2F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461472"/>
      </p:ext>
    </p:extLst>
  </p:cSld>
  <p:clrMapOvr>
    <a:masterClrMapping/>
  </p:clrMapOvr>
</p:sld>
</file>

<file path=ppt/theme/theme1.xml><?xml version="1.0" encoding="utf-8"?>
<a:theme xmlns:a="http://schemas.openxmlformats.org/drawingml/2006/main" name="Datum RP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tum RPO" id="{B8EA2D41-39D4-4341-8448-009A78C1556E}" vid="{8D54C23A-4735-4D19-8E29-E61C7E74B4D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77365FC8DE7944A2563FFE46857E79" ma:contentTypeVersion="3" ma:contentTypeDescription="Create a new document." ma:contentTypeScope="" ma:versionID="2d3a542b1ec0b7df1b06dabc3ecbd701">
  <xsd:schema xmlns:xsd="http://www.w3.org/2001/XMLSchema" xmlns:xs="http://www.w3.org/2001/XMLSchema" xmlns:p="http://schemas.microsoft.com/office/2006/metadata/properties" xmlns:ns2="cf257fce-5729-47ad-83ee-ec8dd74adb1e" targetNamespace="http://schemas.microsoft.com/office/2006/metadata/properties" ma:root="true" ma:fieldsID="42073e7c676a8e3d45abca6baf935b58" ns2:_="">
    <xsd:import namespace="cf257fce-5729-47ad-83ee-ec8dd74adb1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257fce-5729-47ad-83ee-ec8dd74adb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9F64FB-C562-47B1-89F7-54B618F677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4720BA-E297-4D2F-B49A-FFB9CEDA5922}"/>
</file>

<file path=customXml/itemProps3.xml><?xml version="1.0" encoding="utf-8"?>
<ds:datastoreItem xmlns:ds="http://schemas.openxmlformats.org/officeDocument/2006/customXml" ds:itemID="{0320008C-3147-4E55-AFB5-BDC38DDC7304}">
  <ds:schemaRefs>
    <ds:schemaRef ds:uri="05cf384e-a25a-4a0f-abb5-0b5cf90748ad"/>
    <ds:schemaRef ds:uri="96888899-159a-45ad-852c-33e632a19c8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Datum RPO</Template>
  <TotalTime>15</TotalTime>
  <Words>17</Words>
  <Application>Microsoft Office PowerPoint</Application>
  <PresentationFormat>Widescreen</PresentationFormat>
  <Paragraphs>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Datum RPO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 Marshall</dc:creator>
  <cp:lastModifiedBy>Tina Hogan</cp:lastModifiedBy>
  <cp:revision>23</cp:revision>
  <dcterms:created xsi:type="dcterms:W3CDTF">2022-09-09T14:55:40Z</dcterms:created>
  <dcterms:modified xsi:type="dcterms:W3CDTF">2022-11-10T15:47:15Z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0x010100C477365FC8DE7944A2563FFE46857E79</vt:lpwstr>
  </property>
  <property fmtid="{D5CDD505-2E9C-101B-9397-08002B2CF9AE}" pid="3" name="MediaServiceImageTags">
    <vt:lpwstr/>
  </property>
  <property fmtid="{D5CDD505-2E9C-101B-9397-08002B2CF9AE}" pid="4" name="Order">
    <vt:r8>88500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_SourceUrl">
    <vt:lpwstr/>
  </property>
  <property fmtid="{D5CDD505-2E9C-101B-9397-08002B2CF9AE}" pid="10" name="_SharedFileIndex">
    <vt:lpwstr/>
  </property>
  <property fmtid="{D5CDD505-2E9C-101B-9397-08002B2CF9AE}" pid="11" name="ComplianceAssetId">
    <vt:lpwstr/>
  </property>
  <property fmtid="{D5CDD505-2E9C-101B-9397-08002B2CF9AE}" pid="12" name="TemplateUrl">
    <vt:lpwstr/>
  </property>
</Properties>
</file>