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0E_8873322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12_F7D20F18.xml" ContentType="application/vnd.ms-powerpoint.comments+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9" r:id="rId5"/>
    <p:sldId id="4339" r:id="rId6"/>
    <p:sldId id="4364" r:id="rId7"/>
    <p:sldId id="4366" r:id="rId8"/>
    <p:sldId id="4367" r:id="rId9"/>
    <p:sldId id="4369" r:id="rId10"/>
    <p:sldId id="4370" r:id="rId11"/>
    <p:sldId id="43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E4071-FF51-632F-6DC7-BC1CEE3606F4}" name="Michael Berkshire" initials="MB" userId="S::michael.berkshire@datumrpo.com::979e1cc8-4b2d-4c1a-99c2-01f55e2c9b5a" providerId="AD"/>
  <p188:author id="{6E59C1BE-C3E8-78CB-954B-09E950B0F822}" name="Tina Hogan" initials="TH" userId="S::Tina.Hogan@Staffline.co.uk::94b78a3d-59f3-4279-a1ef-6f4ad22d56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Hogan" userId="94b78a3d-59f3-4279-a1ef-6f4ad22d56cf" providerId="ADAL" clId="{E210C9AF-7FD3-46F0-AA8B-C5E16229D280}"/>
    <pc:docChg chg="undo custSel addSld delSld modSld">
      <pc:chgData name="Tina Hogan" userId="94b78a3d-59f3-4279-a1ef-6f4ad22d56cf" providerId="ADAL" clId="{E210C9AF-7FD3-46F0-AA8B-C5E16229D280}" dt="2022-11-10T11:54:29.464" v="19" actId="47"/>
      <pc:docMkLst>
        <pc:docMk/>
      </pc:docMkLst>
      <pc:sldChg chg="del">
        <pc:chgData name="Tina Hogan" userId="94b78a3d-59f3-4279-a1ef-6f4ad22d56cf" providerId="ADAL" clId="{E210C9AF-7FD3-46F0-AA8B-C5E16229D280}" dt="2022-11-10T11:54:29.464" v="19" actId="47"/>
        <pc:sldMkLst>
          <pc:docMk/>
          <pc:sldMk cId="1084686078" sldId="4276"/>
        </pc:sldMkLst>
      </pc:sldChg>
      <pc:sldChg chg="del">
        <pc:chgData name="Tina Hogan" userId="94b78a3d-59f3-4279-a1ef-6f4ad22d56cf" providerId="ADAL" clId="{E210C9AF-7FD3-46F0-AA8B-C5E16229D280}" dt="2022-11-10T11:13:42.948" v="4" actId="47"/>
        <pc:sldMkLst>
          <pc:docMk/>
          <pc:sldMk cId="2639991557" sldId="4277"/>
        </pc:sldMkLst>
      </pc:sldChg>
      <pc:sldChg chg="del">
        <pc:chgData name="Tina Hogan" userId="94b78a3d-59f3-4279-a1ef-6f4ad22d56cf" providerId="ADAL" clId="{E210C9AF-7FD3-46F0-AA8B-C5E16229D280}" dt="2022-11-10T11:54:29.464" v="19" actId="47"/>
        <pc:sldMkLst>
          <pc:docMk/>
          <pc:sldMk cId="1483976558" sldId="4291"/>
        </pc:sldMkLst>
      </pc:sldChg>
      <pc:sldChg chg="del">
        <pc:chgData name="Tina Hogan" userId="94b78a3d-59f3-4279-a1ef-6f4ad22d56cf" providerId="ADAL" clId="{E210C9AF-7FD3-46F0-AA8B-C5E16229D280}" dt="2022-11-10T11:54:29.464" v="19" actId="47"/>
        <pc:sldMkLst>
          <pc:docMk/>
          <pc:sldMk cId="1903361043" sldId="4292"/>
        </pc:sldMkLst>
      </pc:sldChg>
      <pc:sldChg chg="del">
        <pc:chgData name="Tina Hogan" userId="94b78a3d-59f3-4279-a1ef-6f4ad22d56cf" providerId="ADAL" clId="{E210C9AF-7FD3-46F0-AA8B-C5E16229D280}" dt="2022-11-10T11:54:29.464" v="19" actId="47"/>
        <pc:sldMkLst>
          <pc:docMk/>
          <pc:sldMk cId="105612737" sldId="4293"/>
        </pc:sldMkLst>
      </pc:sldChg>
      <pc:sldChg chg="modSp mod">
        <pc:chgData name="Tina Hogan" userId="94b78a3d-59f3-4279-a1ef-6f4ad22d56cf" providerId="ADAL" clId="{E210C9AF-7FD3-46F0-AA8B-C5E16229D280}" dt="2022-11-10T11:54:14.204" v="16" actId="1076"/>
        <pc:sldMkLst>
          <pc:docMk/>
          <pc:sldMk cId="2211227831" sldId="4339"/>
        </pc:sldMkLst>
        <pc:spChg chg="mod">
          <ac:chgData name="Tina Hogan" userId="94b78a3d-59f3-4279-a1ef-6f4ad22d56cf" providerId="ADAL" clId="{E210C9AF-7FD3-46F0-AA8B-C5E16229D280}" dt="2022-11-10T11:54:14.204" v="16" actId="1076"/>
          <ac:spMkLst>
            <pc:docMk/>
            <pc:sldMk cId="2211227831" sldId="4339"/>
            <ac:spMk id="8" creationId="{29D0116D-AB4A-41D7-A1F0-4EB0AF1F1A12}"/>
          </ac:spMkLst>
        </pc:spChg>
      </pc:sldChg>
      <pc:sldChg chg="modSp add del mod">
        <pc:chgData name="Tina Hogan" userId="94b78a3d-59f3-4279-a1ef-6f4ad22d56cf" providerId="ADAL" clId="{E210C9AF-7FD3-46F0-AA8B-C5E16229D280}" dt="2022-11-10T11:54:21.515" v="18" actId="1076"/>
        <pc:sldMkLst>
          <pc:docMk/>
          <pc:sldMk cId="2969901143" sldId="4364"/>
        </pc:sldMkLst>
        <pc:spChg chg="mod">
          <ac:chgData name="Tina Hogan" userId="94b78a3d-59f3-4279-a1ef-6f4ad22d56cf" providerId="ADAL" clId="{E210C9AF-7FD3-46F0-AA8B-C5E16229D280}" dt="2022-11-10T11:54:21.515" v="18" actId="1076"/>
          <ac:spMkLst>
            <pc:docMk/>
            <pc:sldMk cId="2969901143" sldId="4364"/>
            <ac:spMk id="8" creationId="{29D0116D-AB4A-41D7-A1F0-4EB0AF1F1A12}"/>
          </ac:spMkLst>
        </pc:spChg>
      </pc:sldChg>
      <pc:sldChg chg="add del">
        <pc:chgData name="Tina Hogan" userId="94b78a3d-59f3-4279-a1ef-6f4ad22d56cf" providerId="ADAL" clId="{E210C9AF-7FD3-46F0-AA8B-C5E16229D280}" dt="2022-11-10T11:13:49.955" v="13" actId="47"/>
        <pc:sldMkLst>
          <pc:docMk/>
          <pc:sldMk cId="2289250859" sldId="4366"/>
        </pc:sldMkLst>
      </pc:sldChg>
      <pc:sldChg chg="add del">
        <pc:chgData name="Tina Hogan" userId="94b78a3d-59f3-4279-a1ef-6f4ad22d56cf" providerId="ADAL" clId="{E210C9AF-7FD3-46F0-AA8B-C5E16229D280}" dt="2022-11-10T11:13:49.404" v="12" actId="47"/>
        <pc:sldMkLst>
          <pc:docMk/>
          <pc:sldMk cId="185804720" sldId="4367"/>
        </pc:sldMkLst>
      </pc:sldChg>
      <pc:sldChg chg="add del">
        <pc:chgData name="Tina Hogan" userId="94b78a3d-59f3-4279-a1ef-6f4ad22d56cf" providerId="ADAL" clId="{E210C9AF-7FD3-46F0-AA8B-C5E16229D280}" dt="2022-11-10T11:13:48.958" v="11" actId="47"/>
        <pc:sldMkLst>
          <pc:docMk/>
          <pc:sldMk cId="1480733397" sldId="4369"/>
        </pc:sldMkLst>
      </pc:sldChg>
      <pc:sldChg chg="del">
        <pc:chgData name="Tina Hogan" userId="94b78a3d-59f3-4279-a1ef-6f4ad22d56cf" providerId="ADAL" clId="{E210C9AF-7FD3-46F0-AA8B-C5E16229D280}" dt="2022-11-10T11:54:29.464" v="19" actId="47"/>
        <pc:sldMkLst>
          <pc:docMk/>
          <pc:sldMk cId="1210402080" sldId="4387"/>
        </pc:sldMkLst>
      </pc:sldChg>
      <pc:sldChg chg="del">
        <pc:chgData name="Tina Hogan" userId="94b78a3d-59f3-4279-a1ef-6f4ad22d56cf" providerId="ADAL" clId="{E210C9AF-7FD3-46F0-AA8B-C5E16229D280}" dt="2022-11-10T11:54:29.464" v="19" actId="47"/>
        <pc:sldMkLst>
          <pc:docMk/>
          <pc:sldMk cId="1530051023" sldId="4388"/>
        </pc:sldMkLst>
      </pc:sldChg>
      <pc:sldChg chg="del">
        <pc:chgData name="Tina Hogan" userId="94b78a3d-59f3-4279-a1ef-6f4ad22d56cf" providerId="ADAL" clId="{E210C9AF-7FD3-46F0-AA8B-C5E16229D280}" dt="2022-11-10T11:54:29.464" v="19" actId="47"/>
        <pc:sldMkLst>
          <pc:docMk/>
          <pc:sldMk cId="21838310" sldId="4389"/>
        </pc:sldMkLst>
      </pc:sldChg>
      <pc:sldChg chg="del">
        <pc:chgData name="Tina Hogan" userId="94b78a3d-59f3-4279-a1ef-6f4ad22d56cf" providerId="ADAL" clId="{E210C9AF-7FD3-46F0-AA8B-C5E16229D280}" dt="2022-11-10T11:54:29.464" v="19" actId="47"/>
        <pc:sldMkLst>
          <pc:docMk/>
          <pc:sldMk cId="1566933552" sldId="4390"/>
        </pc:sldMkLst>
      </pc:sldChg>
      <pc:sldChg chg="del">
        <pc:chgData name="Tina Hogan" userId="94b78a3d-59f3-4279-a1ef-6f4ad22d56cf" providerId="ADAL" clId="{E210C9AF-7FD3-46F0-AA8B-C5E16229D280}" dt="2022-11-10T11:54:29.464" v="19" actId="47"/>
        <pc:sldMkLst>
          <pc:docMk/>
          <pc:sldMk cId="2793964745" sldId="4391"/>
        </pc:sldMkLst>
      </pc:sldChg>
      <pc:sldChg chg="del">
        <pc:chgData name="Tina Hogan" userId="94b78a3d-59f3-4279-a1ef-6f4ad22d56cf" providerId="ADAL" clId="{E210C9AF-7FD3-46F0-AA8B-C5E16229D280}" dt="2022-11-10T11:54:29.464" v="19" actId="47"/>
        <pc:sldMkLst>
          <pc:docMk/>
          <pc:sldMk cId="4289222249" sldId="4392"/>
        </pc:sldMkLst>
      </pc:sldChg>
      <pc:sldChg chg="del">
        <pc:chgData name="Tina Hogan" userId="94b78a3d-59f3-4279-a1ef-6f4ad22d56cf" providerId="ADAL" clId="{E210C9AF-7FD3-46F0-AA8B-C5E16229D280}" dt="2022-11-10T11:54:29.464" v="19" actId="47"/>
        <pc:sldMkLst>
          <pc:docMk/>
          <pc:sldMk cId="4010091683" sldId="4393"/>
        </pc:sldMkLst>
      </pc:sldChg>
      <pc:sldChg chg="del">
        <pc:chgData name="Tina Hogan" userId="94b78a3d-59f3-4279-a1ef-6f4ad22d56cf" providerId="ADAL" clId="{E210C9AF-7FD3-46F0-AA8B-C5E16229D280}" dt="2022-11-10T11:54:29.464" v="19" actId="47"/>
        <pc:sldMkLst>
          <pc:docMk/>
          <pc:sldMk cId="1757661250" sldId="4394"/>
        </pc:sldMkLst>
      </pc:sldChg>
      <pc:sldChg chg="del">
        <pc:chgData name="Tina Hogan" userId="94b78a3d-59f3-4279-a1ef-6f4ad22d56cf" providerId="ADAL" clId="{E210C9AF-7FD3-46F0-AA8B-C5E16229D280}" dt="2022-11-10T11:54:29.464" v="19" actId="47"/>
        <pc:sldMkLst>
          <pc:docMk/>
          <pc:sldMk cId="728864531" sldId="4395"/>
        </pc:sldMkLst>
      </pc:sldChg>
      <pc:sldChg chg="del">
        <pc:chgData name="Tina Hogan" userId="94b78a3d-59f3-4279-a1ef-6f4ad22d56cf" providerId="ADAL" clId="{E210C9AF-7FD3-46F0-AA8B-C5E16229D280}" dt="2022-11-10T11:54:29.464" v="19" actId="47"/>
        <pc:sldMkLst>
          <pc:docMk/>
          <pc:sldMk cId="393385328" sldId="4396"/>
        </pc:sldMkLst>
      </pc:sldChg>
      <pc:sldChg chg="del">
        <pc:chgData name="Tina Hogan" userId="94b78a3d-59f3-4279-a1ef-6f4ad22d56cf" providerId="ADAL" clId="{E210C9AF-7FD3-46F0-AA8B-C5E16229D280}" dt="2022-11-10T11:54:29.464" v="19" actId="47"/>
        <pc:sldMkLst>
          <pc:docMk/>
          <pc:sldMk cId="2042814593" sldId="4399"/>
        </pc:sldMkLst>
      </pc:sldChg>
      <pc:sldChg chg="del">
        <pc:chgData name="Tina Hogan" userId="94b78a3d-59f3-4279-a1ef-6f4ad22d56cf" providerId="ADAL" clId="{E210C9AF-7FD3-46F0-AA8B-C5E16229D280}" dt="2022-11-10T11:54:29.464" v="19" actId="47"/>
        <pc:sldMkLst>
          <pc:docMk/>
          <pc:sldMk cId="946176422" sldId="4400"/>
        </pc:sldMkLst>
      </pc:sldChg>
      <pc:sldChg chg="del">
        <pc:chgData name="Tina Hogan" userId="94b78a3d-59f3-4279-a1ef-6f4ad22d56cf" providerId="ADAL" clId="{E210C9AF-7FD3-46F0-AA8B-C5E16229D280}" dt="2022-11-10T11:54:29.464" v="19" actId="47"/>
        <pc:sldMkLst>
          <pc:docMk/>
          <pc:sldMk cId="283981512" sldId="4401"/>
        </pc:sldMkLst>
      </pc:sldChg>
      <pc:sldChg chg="del">
        <pc:chgData name="Tina Hogan" userId="94b78a3d-59f3-4279-a1ef-6f4ad22d56cf" providerId="ADAL" clId="{E210C9AF-7FD3-46F0-AA8B-C5E16229D280}" dt="2022-11-10T11:54:29.464" v="19" actId="47"/>
        <pc:sldMkLst>
          <pc:docMk/>
          <pc:sldMk cId="1921707304" sldId="4402"/>
        </pc:sldMkLst>
      </pc:sldChg>
      <pc:sldChg chg="del">
        <pc:chgData name="Tina Hogan" userId="94b78a3d-59f3-4279-a1ef-6f4ad22d56cf" providerId="ADAL" clId="{E210C9AF-7FD3-46F0-AA8B-C5E16229D280}" dt="2022-11-10T11:54:29.464" v="19" actId="47"/>
        <pc:sldMkLst>
          <pc:docMk/>
          <pc:sldMk cId="1976228947" sldId="4405"/>
        </pc:sldMkLst>
      </pc:sldChg>
      <pc:sldChg chg="del">
        <pc:chgData name="Tina Hogan" userId="94b78a3d-59f3-4279-a1ef-6f4ad22d56cf" providerId="ADAL" clId="{E210C9AF-7FD3-46F0-AA8B-C5E16229D280}" dt="2022-11-10T11:54:29.464" v="19" actId="47"/>
        <pc:sldMkLst>
          <pc:docMk/>
          <pc:sldMk cId="109058263" sldId="4406"/>
        </pc:sldMkLst>
      </pc:sldChg>
      <pc:sldChg chg="del">
        <pc:chgData name="Tina Hogan" userId="94b78a3d-59f3-4279-a1ef-6f4ad22d56cf" providerId="ADAL" clId="{E210C9AF-7FD3-46F0-AA8B-C5E16229D280}" dt="2022-11-10T11:54:29.464" v="19" actId="47"/>
        <pc:sldMkLst>
          <pc:docMk/>
          <pc:sldMk cId="1641364433" sldId="4407"/>
        </pc:sldMkLst>
      </pc:sldChg>
      <pc:sldChg chg="del">
        <pc:chgData name="Tina Hogan" userId="94b78a3d-59f3-4279-a1ef-6f4ad22d56cf" providerId="ADAL" clId="{E210C9AF-7FD3-46F0-AA8B-C5E16229D280}" dt="2022-11-10T11:54:29.464" v="19" actId="47"/>
        <pc:sldMkLst>
          <pc:docMk/>
          <pc:sldMk cId="787899063" sldId="4408"/>
        </pc:sldMkLst>
      </pc:sldChg>
      <pc:sldChg chg="del">
        <pc:chgData name="Tina Hogan" userId="94b78a3d-59f3-4279-a1ef-6f4ad22d56cf" providerId="ADAL" clId="{E210C9AF-7FD3-46F0-AA8B-C5E16229D280}" dt="2022-11-10T11:54:29.464" v="19" actId="47"/>
        <pc:sldMkLst>
          <pc:docMk/>
          <pc:sldMk cId="3856852066" sldId="4409"/>
        </pc:sldMkLst>
      </pc:sldChg>
      <pc:sldChg chg="del">
        <pc:chgData name="Tina Hogan" userId="94b78a3d-59f3-4279-a1ef-6f4ad22d56cf" providerId="ADAL" clId="{E210C9AF-7FD3-46F0-AA8B-C5E16229D280}" dt="2022-11-10T11:54:29.464" v="19" actId="47"/>
        <pc:sldMkLst>
          <pc:docMk/>
          <pc:sldMk cId="61345217" sldId="4410"/>
        </pc:sldMkLst>
      </pc:sldChg>
      <pc:sldChg chg="del">
        <pc:chgData name="Tina Hogan" userId="94b78a3d-59f3-4279-a1ef-6f4ad22d56cf" providerId="ADAL" clId="{E210C9AF-7FD3-46F0-AA8B-C5E16229D280}" dt="2022-11-10T11:54:29.464" v="19" actId="47"/>
        <pc:sldMkLst>
          <pc:docMk/>
          <pc:sldMk cId="611277310" sldId="4411"/>
        </pc:sldMkLst>
      </pc:sldChg>
      <pc:sldChg chg="del">
        <pc:chgData name="Tina Hogan" userId="94b78a3d-59f3-4279-a1ef-6f4ad22d56cf" providerId="ADAL" clId="{E210C9AF-7FD3-46F0-AA8B-C5E16229D280}" dt="2022-11-10T11:54:29.464" v="19" actId="47"/>
        <pc:sldMkLst>
          <pc:docMk/>
          <pc:sldMk cId="4183939525" sldId="4412"/>
        </pc:sldMkLst>
      </pc:sldChg>
      <pc:sldChg chg="del">
        <pc:chgData name="Tina Hogan" userId="94b78a3d-59f3-4279-a1ef-6f4ad22d56cf" providerId="ADAL" clId="{E210C9AF-7FD3-46F0-AA8B-C5E16229D280}" dt="2022-11-10T11:54:29.464" v="19" actId="47"/>
        <pc:sldMkLst>
          <pc:docMk/>
          <pc:sldMk cId="3973439362" sldId="4413"/>
        </pc:sldMkLst>
      </pc:sldChg>
      <pc:sldChg chg="del">
        <pc:chgData name="Tina Hogan" userId="94b78a3d-59f3-4279-a1ef-6f4ad22d56cf" providerId="ADAL" clId="{E210C9AF-7FD3-46F0-AA8B-C5E16229D280}" dt="2022-11-10T11:54:29.464" v="19" actId="47"/>
        <pc:sldMkLst>
          <pc:docMk/>
          <pc:sldMk cId="611446832" sldId="4415"/>
        </pc:sldMkLst>
      </pc:sldChg>
      <pc:sldChg chg="del">
        <pc:chgData name="Tina Hogan" userId="94b78a3d-59f3-4279-a1ef-6f4ad22d56cf" providerId="ADAL" clId="{E210C9AF-7FD3-46F0-AA8B-C5E16229D280}" dt="2022-11-10T11:54:29.464" v="19" actId="47"/>
        <pc:sldMkLst>
          <pc:docMk/>
          <pc:sldMk cId="3508895186" sldId="4416"/>
        </pc:sldMkLst>
      </pc:sldChg>
      <pc:sldChg chg="del">
        <pc:chgData name="Tina Hogan" userId="94b78a3d-59f3-4279-a1ef-6f4ad22d56cf" providerId="ADAL" clId="{E210C9AF-7FD3-46F0-AA8B-C5E16229D280}" dt="2022-11-10T11:54:29.464" v="19" actId="47"/>
        <pc:sldMkLst>
          <pc:docMk/>
          <pc:sldMk cId="3541098944" sldId="4424"/>
        </pc:sldMkLst>
      </pc:sldChg>
      <pc:sldChg chg="del">
        <pc:chgData name="Tina Hogan" userId="94b78a3d-59f3-4279-a1ef-6f4ad22d56cf" providerId="ADAL" clId="{E210C9AF-7FD3-46F0-AA8B-C5E16229D280}" dt="2022-11-10T11:54:29.464" v="19" actId="47"/>
        <pc:sldMkLst>
          <pc:docMk/>
          <pc:sldMk cId="2665096146" sldId="4425"/>
        </pc:sldMkLst>
      </pc:sldChg>
      <pc:sldChg chg="del">
        <pc:chgData name="Tina Hogan" userId="94b78a3d-59f3-4279-a1ef-6f4ad22d56cf" providerId="ADAL" clId="{E210C9AF-7FD3-46F0-AA8B-C5E16229D280}" dt="2022-11-10T11:54:29.464" v="19" actId="47"/>
        <pc:sldMkLst>
          <pc:docMk/>
          <pc:sldMk cId="1091292626" sldId="4426"/>
        </pc:sldMkLst>
      </pc:sldChg>
      <pc:sldChg chg="del">
        <pc:chgData name="Tina Hogan" userId="94b78a3d-59f3-4279-a1ef-6f4ad22d56cf" providerId="ADAL" clId="{E210C9AF-7FD3-46F0-AA8B-C5E16229D280}" dt="2022-11-10T11:54:29.464" v="19" actId="47"/>
        <pc:sldMkLst>
          <pc:docMk/>
          <pc:sldMk cId="440732887" sldId="4427"/>
        </pc:sldMkLst>
      </pc:sldChg>
      <pc:sldChg chg="del">
        <pc:chgData name="Tina Hogan" userId="94b78a3d-59f3-4279-a1ef-6f4ad22d56cf" providerId="ADAL" clId="{E210C9AF-7FD3-46F0-AA8B-C5E16229D280}" dt="2022-11-10T11:54:29.464" v="19" actId="47"/>
        <pc:sldMkLst>
          <pc:docMk/>
          <pc:sldMk cId="4133573544" sldId="4428"/>
        </pc:sldMkLst>
      </pc:sldChg>
      <pc:sldChg chg="del">
        <pc:chgData name="Tina Hogan" userId="94b78a3d-59f3-4279-a1ef-6f4ad22d56cf" providerId="ADAL" clId="{E210C9AF-7FD3-46F0-AA8B-C5E16229D280}" dt="2022-11-10T11:54:29.464" v="19" actId="47"/>
        <pc:sldMkLst>
          <pc:docMk/>
          <pc:sldMk cId="3736124919" sldId="4429"/>
        </pc:sldMkLst>
      </pc:sldChg>
      <pc:sldChg chg="del">
        <pc:chgData name="Tina Hogan" userId="94b78a3d-59f3-4279-a1ef-6f4ad22d56cf" providerId="ADAL" clId="{E210C9AF-7FD3-46F0-AA8B-C5E16229D280}" dt="2022-11-10T11:54:29.464" v="19" actId="47"/>
        <pc:sldMkLst>
          <pc:docMk/>
          <pc:sldMk cId="2396389885" sldId="4430"/>
        </pc:sldMkLst>
      </pc:sldChg>
      <pc:sldChg chg="del">
        <pc:chgData name="Tina Hogan" userId="94b78a3d-59f3-4279-a1ef-6f4ad22d56cf" providerId="ADAL" clId="{E210C9AF-7FD3-46F0-AA8B-C5E16229D280}" dt="2022-11-10T11:54:29.464" v="19" actId="47"/>
        <pc:sldMkLst>
          <pc:docMk/>
          <pc:sldMk cId="3726149903" sldId="4431"/>
        </pc:sldMkLst>
      </pc:sldChg>
      <pc:sldChg chg="del">
        <pc:chgData name="Tina Hogan" userId="94b78a3d-59f3-4279-a1ef-6f4ad22d56cf" providerId="ADAL" clId="{E210C9AF-7FD3-46F0-AA8B-C5E16229D280}" dt="2022-11-10T11:54:29.464" v="19" actId="47"/>
        <pc:sldMkLst>
          <pc:docMk/>
          <pc:sldMk cId="810572099" sldId="4432"/>
        </pc:sldMkLst>
      </pc:sldChg>
      <pc:sldChg chg="del">
        <pc:chgData name="Tina Hogan" userId="94b78a3d-59f3-4279-a1ef-6f4ad22d56cf" providerId="ADAL" clId="{E210C9AF-7FD3-46F0-AA8B-C5E16229D280}" dt="2022-11-10T11:54:29.464" v="19" actId="47"/>
        <pc:sldMkLst>
          <pc:docMk/>
          <pc:sldMk cId="1730226484" sldId="4433"/>
        </pc:sldMkLst>
      </pc:sldChg>
      <pc:sldChg chg="del">
        <pc:chgData name="Tina Hogan" userId="94b78a3d-59f3-4279-a1ef-6f4ad22d56cf" providerId="ADAL" clId="{E210C9AF-7FD3-46F0-AA8B-C5E16229D280}" dt="2022-11-10T11:54:29.464" v="19" actId="47"/>
        <pc:sldMkLst>
          <pc:docMk/>
          <pc:sldMk cId="2445770272" sldId="4436"/>
        </pc:sldMkLst>
      </pc:sldChg>
      <pc:sldChg chg="del">
        <pc:chgData name="Tina Hogan" userId="94b78a3d-59f3-4279-a1ef-6f4ad22d56cf" providerId="ADAL" clId="{E210C9AF-7FD3-46F0-AA8B-C5E16229D280}" dt="2022-11-10T11:54:29.464" v="19" actId="47"/>
        <pc:sldMkLst>
          <pc:docMk/>
          <pc:sldMk cId="3423943685" sldId="4442"/>
        </pc:sldMkLst>
      </pc:sldChg>
      <pc:sldChg chg="del">
        <pc:chgData name="Tina Hogan" userId="94b78a3d-59f3-4279-a1ef-6f4ad22d56cf" providerId="ADAL" clId="{E210C9AF-7FD3-46F0-AA8B-C5E16229D280}" dt="2022-11-10T11:54:29.464" v="19" actId="47"/>
        <pc:sldMkLst>
          <pc:docMk/>
          <pc:sldMk cId="2673916690" sldId="4443"/>
        </pc:sldMkLst>
      </pc:sldChg>
      <pc:sldChg chg="del">
        <pc:chgData name="Tina Hogan" userId="94b78a3d-59f3-4279-a1ef-6f4ad22d56cf" providerId="ADAL" clId="{E210C9AF-7FD3-46F0-AA8B-C5E16229D280}" dt="2022-11-10T11:13:42.388" v="1" actId="47"/>
        <pc:sldMkLst>
          <pc:docMk/>
          <pc:sldMk cId="109180978" sldId="4452"/>
        </pc:sldMkLst>
      </pc:sldChg>
      <pc:sldChg chg="del">
        <pc:chgData name="Tina Hogan" userId="94b78a3d-59f3-4279-a1ef-6f4ad22d56cf" providerId="ADAL" clId="{E210C9AF-7FD3-46F0-AA8B-C5E16229D280}" dt="2022-11-10T11:13:42.920" v="2" actId="47"/>
        <pc:sldMkLst>
          <pc:docMk/>
          <pc:sldMk cId="174878547" sldId="4453"/>
        </pc:sldMkLst>
      </pc:sldChg>
      <pc:sldChg chg="del">
        <pc:chgData name="Tina Hogan" userId="94b78a3d-59f3-4279-a1ef-6f4ad22d56cf" providerId="ADAL" clId="{E210C9AF-7FD3-46F0-AA8B-C5E16229D280}" dt="2022-11-10T11:13:43.134" v="5" actId="47"/>
        <pc:sldMkLst>
          <pc:docMk/>
          <pc:sldMk cId="2638698719" sldId="4454"/>
        </pc:sldMkLst>
      </pc:sldChg>
      <pc:sldChg chg="del">
        <pc:chgData name="Tina Hogan" userId="94b78a3d-59f3-4279-a1ef-6f4ad22d56cf" providerId="ADAL" clId="{E210C9AF-7FD3-46F0-AA8B-C5E16229D280}" dt="2022-11-10T11:13:43.302" v="6" actId="47"/>
        <pc:sldMkLst>
          <pc:docMk/>
          <pc:sldMk cId="1490183406" sldId="4455"/>
        </pc:sldMkLst>
      </pc:sldChg>
      <pc:sldChg chg="del">
        <pc:chgData name="Tina Hogan" userId="94b78a3d-59f3-4279-a1ef-6f4ad22d56cf" providerId="ADAL" clId="{E210C9AF-7FD3-46F0-AA8B-C5E16229D280}" dt="2022-11-10T11:13:42.167" v="0" actId="47"/>
        <pc:sldMkLst>
          <pc:docMk/>
          <pc:sldMk cId="1231625959" sldId="4457"/>
        </pc:sldMkLst>
      </pc:sldChg>
      <pc:sldChg chg="del">
        <pc:chgData name="Tina Hogan" userId="94b78a3d-59f3-4279-a1ef-6f4ad22d56cf" providerId="ADAL" clId="{E210C9AF-7FD3-46F0-AA8B-C5E16229D280}" dt="2022-11-10T11:54:29.464" v="19" actId="47"/>
        <pc:sldMkLst>
          <pc:docMk/>
          <pc:sldMk cId="2111926959" sldId="4477"/>
        </pc:sldMkLst>
      </pc:sldChg>
      <pc:sldChg chg="del">
        <pc:chgData name="Tina Hogan" userId="94b78a3d-59f3-4279-a1ef-6f4ad22d56cf" providerId="ADAL" clId="{E210C9AF-7FD3-46F0-AA8B-C5E16229D280}" dt="2022-11-10T11:54:29.464" v="19" actId="47"/>
        <pc:sldMkLst>
          <pc:docMk/>
          <pc:sldMk cId="2103611942" sldId="4478"/>
        </pc:sldMkLst>
      </pc:sldChg>
      <pc:sldChg chg="del">
        <pc:chgData name="Tina Hogan" userId="94b78a3d-59f3-4279-a1ef-6f4ad22d56cf" providerId="ADAL" clId="{E210C9AF-7FD3-46F0-AA8B-C5E16229D280}" dt="2022-11-10T11:13:42.934" v="3" actId="47"/>
        <pc:sldMkLst>
          <pc:docMk/>
          <pc:sldMk cId="104593746" sldId="4481"/>
        </pc:sldMkLst>
      </pc:sldChg>
    </pc:docChg>
  </pc:docChgLst>
</pc:chgInfo>
</file>

<file path=ppt/comments/modernComment_110E_8873322B.xml><?xml version="1.0" encoding="utf-8"?>
<p188:cmLst xmlns:a="http://schemas.openxmlformats.org/drawingml/2006/main" xmlns:r="http://schemas.openxmlformats.org/officeDocument/2006/relationships" xmlns:p188="http://schemas.microsoft.com/office/powerpoint/2018/8/main">
  <p188:cm id="{2868C94B-0327-4156-879D-F409E0B7875E}" authorId="{981E4071-FF51-632F-6DC7-BC1CEE3606F4}" created="2022-11-04T16:26:13.336">
    <pc:sldMkLst xmlns:pc="http://schemas.microsoft.com/office/powerpoint/2013/main/command">
      <pc:docMk/>
      <pc:sldMk cId="2289250859" sldId="4366"/>
    </pc:sldMkLst>
    <p188:replyLst>
      <p188:reply id="{CE7D133F-AB3B-4825-A069-64BF7564041D}" authorId="{6E59C1BE-C3E8-78CB-954B-09E950B0F822}" created="2022-11-10T08:52:13.076">
        <p188:txBody>
          <a:bodyPr/>
          <a:lstStyle/>
          <a:p>
            <a:r>
              <a:rPr lang="en-GB"/>
              <a:t>Amended [@Michael Berkshire]</a:t>
            </a:r>
          </a:p>
        </p188:txBody>
      </p188:reply>
    </p188:replyLst>
    <p188:txBody>
      <a:bodyPr/>
      <a:lstStyle/>
      <a:p>
        <a:r>
          <a:rPr lang="en-US"/>
          <a:t>Please change this to "You will not receive a complete and correct invoice"</a:t>
        </a:r>
      </a:p>
    </p188:txBody>
  </p188:cm>
</p188:cmLst>
</file>

<file path=ppt/comments/modernComment_1112_F7D20F18.xml><?xml version="1.0" encoding="utf-8"?>
<p188:cmLst xmlns:a="http://schemas.openxmlformats.org/drawingml/2006/main" xmlns:r="http://schemas.openxmlformats.org/officeDocument/2006/relationships" xmlns:p188="http://schemas.microsoft.com/office/powerpoint/2018/8/main">
  <p188:cm id="{BC2404F3-F662-4609-BB80-FB0ACB5D6069}" authorId="{981E4071-FF51-632F-6DC7-BC1CEE3606F4}" created="2022-11-07T08:46:03.009">
    <pc:sldMkLst xmlns:pc="http://schemas.microsoft.com/office/powerpoint/2013/main/command">
      <pc:docMk/>
      <pc:sldMk cId="4157738776" sldId="4370"/>
    </pc:sldMkLst>
    <p188:txBody>
      <a:bodyPr/>
      <a:lstStyle/>
      <a:p>
        <a:r>
          <a:rPr lang="en-US"/>
          <a:t>This report is not the same format as teh one in Datum, please can you recreate this page with the DAtum Version please.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F7C6A-EBE0-4330-8CAE-329A1A4609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EC00BC9-2535-4A13-820D-65C091593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DD5404-4474-42E3-A1B3-F514807479B2}" type="datetimeFigureOut">
              <a:rPr lang="en-GB" smtClean="0"/>
              <a:t>10/11/2022</a:t>
            </a:fld>
            <a:endParaRPr lang="en-GB"/>
          </a:p>
        </p:txBody>
      </p:sp>
      <p:sp>
        <p:nvSpPr>
          <p:cNvPr id="4" name="Footer Placeholder 3">
            <a:extLst>
              <a:ext uri="{FF2B5EF4-FFF2-40B4-BE49-F238E27FC236}">
                <a16:creationId xmlns:a16="http://schemas.microsoft.com/office/drawing/2014/main" id="{3AB28053-5CCD-407B-A44A-039BF19773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8070F95-BEB0-4070-9351-3B476D401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38003E-F6FD-4072-AB12-8E935A4EFAA8}" type="slidenum">
              <a:rPr lang="en-GB" smtClean="0"/>
              <a:t>‹#›</a:t>
            </a:fld>
            <a:endParaRPr lang="en-GB"/>
          </a:p>
        </p:txBody>
      </p:sp>
    </p:spTree>
    <p:extLst>
      <p:ext uri="{BB962C8B-B14F-4D97-AF65-F5344CB8AC3E}">
        <p14:creationId xmlns:p14="http://schemas.microsoft.com/office/powerpoint/2010/main" val="1544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BA69F-8434-421B-9DFB-2C901B945573}"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5B119-3D3D-4B4C-A882-65BD6A805EB5}" type="slidenum">
              <a:rPr lang="en-GB" smtClean="0"/>
              <a:t>‹#›</a:t>
            </a:fld>
            <a:endParaRPr lang="en-GB"/>
          </a:p>
        </p:txBody>
      </p:sp>
    </p:spTree>
    <p:extLst>
      <p:ext uri="{BB962C8B-B14F-4D97-AF65-F5344CB8AC3E}">
        <p14:creationId xmlns:p14="http://schemas.microsoft.com/office/powerpoint/2010/main" val="386662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4</a:t>
            </a:fld>
            <a:endParaRPr lang="en-GB"/>
          </a:p>
        </p:txBody>
      </p:sp>
    </p:spTree>
    <p:extLst>
      <p:ext uri="{BB962C8B-B14F-4D97-AF65-F5344CB8AC3E}">
        <p14:creationId xmlns:p14="http://schemas.microsoft.com/office/powerpoint/2010/main" val="20622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5</a:t>
            </a:fld>
            <a:endParaRPr lang="en-GB"/>
          </a:p>
        </p:txBody>
      </p:sp>
    </p:spTree>
    <p:extLst>
      <p:ext uri="{BB962C8B-B14F-4D97-AF65-F5344CB8AC3E}">
        <p14:creationId xmlns:p14="http://schemas.microsoft.com/office/powerpoint/2010/main" val="425619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6</a:t>
            </a:fld>
            <a:endParaRPr lang="en-GB"/>
          </a:p>
        </p:txBody>
      </p:sp>
    </p:spTree>
    <p:extLst>
      <p:ext uri="{BB962C8B-B14F-4D97-AF65-F5344CB8AC3E}">
        <p14:creationId xmlns:p14="http://schemas.microsoft.com/office/powerpoint/2010/main" val="82173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7</a:t>
            </a:fld>
            <a:endParaRPr lang="en-GB"/>
          </a:p>
        </p:txBody>
      </p:sp>
    </p:spTree>
    <p:extLst>
      <p:ext uri="{BB962C8B-B14F-4D97-AF65-F5344CB8AC3E}">
        <p14:creationId xmlns:p14="http://schemas.microsoft.com/office/powerpoint/2010/main" val="148317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8</a:t>
            </a:fld>
            <a:endParaRPr lang="en-GB"/>
          </a:p>
        </p:txBody>
      </p:sp>
    </p:spTree>
    <p:extLst>
      <p:ext uri="{BB962C8B-B14F-4D97-AF65-F5344CB8AC3E}">
        <p14:creationId xmlns:p14="http://schemas.microsoft.com/office/powerpoint/2010/main" val="429034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D41C-4B88-4C00-8068-A7EDD5B175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F268E3-85E4-41B9-946F-F3B7610D61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5BA3B9-12C6-49B1-8DC6-82549F8B16C8}"/>
              </a:ext>
            </a:extLst>
          </p:cNvPr>
          <p:cNvSpPr>
            <a:spLocks noGrp="1"/>
          </p:cNvSpPr>
          <p:nvPr>
            <p:ph type="dt" sz="half" idx="10"/>
          </p:nvPr>
        </p:nvSpPr>
        <p:spPr>
          <a:xfrm>
            <a:off x="838200" y="6356350"/>
            <a:ext cx="2743200" cy="365125"/>
          </a:xfrm>
          <a:prstGeom prst="rect">
            <a:avLst/>
          </a:prstGeom>
        </p:spPr>
        <p:txBody>
          <a:bodyPr/>
          <a:lstStyle/>
          <a:p>
            <a:fld id="{C4C9DE45-037C-4E5D-90F2-ECEA68B69228}" type="datetime1">
              <a:rPr lang="en-GB" smtClean="0"/>
              <a:t>10/11/2022</a:t>
            </a:fld>
            <a:endParaRPr lang="en-GB"/>
          </a:p>
        </p:txBody>
      </p:sp>
      <p:sp>
        <p:nvSpPr>
          <p:cNvPr id="5" name="Footer Placeholder 4">
            <a:extLst>
              <a:ext uri="{FF2B5EF4-FFF2-40B4-BE49-F238E27FC236}">
                <a16:creationId xmlns:a16="http://schemas.microsoft.com/office/drawing/2014/main" id="{B61C0C11-24BD-413E-A044-409121B355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BED550A-A20B-4F89-B8F3-77EB1FA4A858}"/>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2294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40B-388A-47F2-9F30-402213A5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162457-1335-43A9-8E76-3A5523D9E1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8F301D-894C-49F6-B80E-8882701A3C83}"/>
              </a:ext>
            </a:extLst>
          </p:cNvPr>
          <p:cNvSpPr>
            <a:spLocks noGrp="1"/>
          </p:cNvSpPr>
          <p:nvPr>
            <p:ph type="dt" sz="half" idx="10"/>
          </p:nvPr>
        </p:nvSpPr>
        <p:spPr>
          <a:xfrm>
            <a:off x="838200" y="6356350"/>
            <a:ext cx="2743200" cy="365125"/>
          </a:xfrm>
          <a:prstGeom prst="rect">
            <a:avLst/>
          </a:prstGeom>
        </p:spPr>
        <p:txBody>
          <a:bodyPr/>
          <a:lstStyle/>
          <a:p>
            <a:fld id="{F6BB54C6-E302-4644-B10A-B1E753C59C17}" type="datetime1">
              <a:rPr lang="en-GB" smtClean="0"/>
              <a:t>10/11/2022</a:t>
            </a:fld>
            <a:endParaRPr lang="en-GB"/>
          </a:p>
        </p:txBody>
      </p:sp>
      <p:sp>
        <p:nvSpPr>
          <p:cNvPr id="5" name="Footer Placeholder 4">
            <a:extLst>
              <a:ext uri="{FF2B5EF4-FFF2-40B4-BE49-F238E27FC236}">
                <a16:creationId xmlns:a16="http://schemas.microsoft.com/office/drawing/2014/main" id="{43B5633D-766F-48D1-A7D2-BEDC292CD2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09503F2-D4E4-496E-91D3-2FAA1AD7DB95}"/>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40729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8090C-825A-4E98-B106-69055C51FF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5E3B5-63EB-4984-88C7-B61A77A075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C3049-44D0-44A7-B5C8-6E95A56D8A83}"/>
              </a:ext>
            </a:extLst>
          </p:cNvPr>
          <p:cNvSpPr>
            <a:spLocks noGrp="1"/>
          </p:cNvSpPr>
          <p:nvPr>
            <p:ph type="dt" sz="half" idx="10"/>
          </p:nvPr>
        </p:nvSpPr>
        <p:spPr>
          <a:xfrm>
            <a:off x="838200" y="6356350"/>
            <a:ext cx="2743200" cy="365125"/>
          </a:xfrm>
          <a:prstGeom prst="rect">
            <a:avLst/>
          </a:prstGeom>
        </p:spPr>
        <p:txBody>
          <a:bodyPr/>
          <a:lstStyle/>
          <a:p>
            <a:fld id="{0C9E007E-1945-47EB-A105-47C64D54E951}" type="datetime1">
              <a:rPr lang="en-GB" smtClean="0"/>
              <a:t>10/11/2022</a:t>
            </a:fld>
            <a:endParaRPr lang="en-GB"/>
          </a:p>
        </p:txBody>
      </p:sp>
      <p:sp>
        <p:nvSpPr>
          <p:cNvPr id="5" name="Footer Placeholder 4">
            <a:extLst>
              <a:ext uri="{FF2B5EF4-FFF2-40B4-BE49-F238E27FC236}">
                <a16:creationId xmlns:a16="http://schemas.microsoft.com/office/drawing/2014/main" id="{937D5E7E-4492-415C-B06C-0BD6CCA0D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4B99EC8-C7B6-4A8B-B719-03DB9B80DCC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74935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9F8C1F1-98F2-4E3F-B518-B1911C38E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783616" y="2826934"/>
            <a:ext cx="8122923" cy="1722293"/>
          </a:xfrm>
          <a:prstGeom prst="rect">
            <a:avLst/>
          </a:prstGeom>
        </p:spPr>
      </p:pic>
      <p:sp>
        <p:nvSpPr>
          <p:cNvPr id="10" name="Title 1">
            <a:extLst>
              <a:ext uri="{FF2B5EF4-FFF2-40B4-BE49-F238E27FC236}">
                <a16:creationId xmlns:a16="http://schemas.microsoft.com/office/drawing/2014/main" id="{C03AF0D9-25F6-4A06-A818-68653AC90976}"/>
              </a:ext>
            </a:extLst>
          </p:cNvPr>
          <p:cNvSpPr>
            <a:spLocks noGrp="1"/>
          </p:cNvSpPr>
          <p:nvPr>
            <p:ph type="title" hasCustomPrompt="1"/>
          </p:nvPr>
        </p:nvSpPr>
        <p:spPr>
          <a:xfrm>
            <a:off x="669850" y="722093"/>
            <a:ext cx="7212291" cy="785715"/>
          </a:xfrm>
        </p:spPr>
        <p:txBody>
          <a:bodyPr lIns="0" tIns="0" rIns="0" bIns="0" anchor="t">
            <a:noAutofit/>
          </a:bodyPr>
          <a:lstStyle>
            <a:lvl1pPr>
              <a:defRPr sz="3200" b="1" i="0">
                <a:solidFill>
                  <a:srgbClr val="2D979F"/>
                </a:solidFill>
                <a:latin typeface="Calibri" panose="020F0502020204030204" pitchFamily="34" charset="0"/>
                <a:cs typeface="Calibri" panose="020F0502020204030204" pitchFamily="34" charset="0"/>
              </a:defRPr>
            </a:lvl1pPr>
          </a:lstStyle>
          <a:p>
            <a:r>
              <a:rPr lang="en-GB"/>
              <a:t>CLICK TO EDIT TITLE STYLE IN CAPS</a:t>
            </a:r>
          </a:p>
        </p:txBody>
      </p:sp>
      <p:sp>
        <p:nvSpPr>
          <p:cNvPr id="11" name="Content Placeholder 2">
            <a:extLst>
              <a:ext uri="{FF2B5EF4-FFF2-40B4-BE49-F238E27FC236}">
                <a16:creationId xmlns:a16="http://schemas.microsoft.com/office/drawing/2014/main" id="{D8FDF8E2-7CC6-44F3-A94C-DACED8ECD7E2}"/>
              </a:ext>
            </a:extLst>
          </p:cNvPr>
          <p:cNvSpPr>
            <a:spLocks noGrp="1"/>
          </p:cNvSpPr>
          <p:nvPr>
            <p:ph idx="1" hasCustomPrompt="1"/>
          </p:nvPr>
        </p:nvSpPr>
        <p:spPr>
          <a:xfrm>
            <a:off x="669850" y="2202101"/>
            <a:ext cx="7212291" cy="3423152"/>
          </a:xfrm>
        </p:spPr>
        <p:txBody>
          <a:bodyPr lIns="0" tIns="0" rIns="0" bIns="0">
            <a:noAutofit/>
          </a:bodyPr>
          <a:lstStyle>
            <a:lvl1pPr>
              <a:buClr>
                <a:srgbClr val="2D979F"/>
              </a:buClr>
              <a:defRPr sz="2000">
                <a:solidFill>
                  <a:srgbClr val="59676D"/>
                </a:solidFill>
              </a:defRPr>
            </a:lvl1pPr>
            <a:lvl2pPr>
              <a:buClr>
                <a:srgbClr val="2D979F"/>
              </a:buClr>
              <a:defRPr sz="1600">
                <a:solidFill>
                  <a:srgbClr val="59676D"/>
                </a:solidFill>
              </a:defRPr>
            </a:lvl2pPr>
            <a:lvl3pPr>
              <a:buClr>
                <a:srgbClr val="2D979F"/>
              </a:buClr>
              <a:defRPr sz="1400">
                <a:solidFill>
                  <a:srgbClr val="59676D"/>
                </a:solidFill>
              </a:defRPr>
            </a:lvl3pPr>
            <a:lvl4pPr>
              <a:buClr>
                <a:srgbClr val="2D979F"/>
              </a:buClr>
              <a:defRPr sz="1200">
                <a:solidFill>
                  <a:srgbClr val="59676D"/>
                </a:solidFill>
              </a:defRPr>
            </a:lvl4pPr>
            <a:lvl5pPr>
              <a:buClr>
                <a:srgbClr val="2D979F"/>
              </a:buClr>
              <a:defRPr sz="1200">
                <a:solidFill>
                  <a:srgbClr val="5967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098" name="Picture 2" descr="A picture containing text&#10;&#10;Description automatically generated">
            <a:extLst>
              <a:ext uri="{FF2B5EF4-FFF2-40B4-BE49-F238E27FC236}">
                <a16:creationId xmlns:a16="http://schemas.microsoft.com/office/drawing/2014/main" id="{79AE33F7-CA58-4C1F-8C96-E5BBE1F8550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213" y="6319546"/>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5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A58D-91F1-4BA5-8690-99069313F3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282C5-5BA2-4467-BB3F-9FDED4BADC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921C-CF72-4BE2-A112-EA843FD41A69}"/>
              </a:ext>
            </a:extLst>
          </p:cNvPr>
          <p:cNvSpPr>
            <a:spLocks noGrp="1"/>
          </p:cNvSpPr>
          <p:nvPr>
            <p:ph type="dt" sz="half" idx="10"/>
          </p:nvPr>
        </p:nvSpPr>
        <p:spPr>
          <a:xfrm>
            <a:off x="838200" y="6356350"/>
            <a:ext cx="2743200" cy="365125"/>
          </a:xfrm>
          <a:prstGeom prst="rect">
            <a:avLst/>
          </a:prstGeom>
        </p:spPr>
        <p:txBody>
          <a:bodyPr/>
          <a:lstStyle/>
          <a:p>
            <a:fld id="{E522429F-6AC5-4047-A4DB-624E2699C2AE}" type="datetime1">
              <a:rPr lang="en-GB" smtClean="0"/>
              <a:t>10/11/2022</a:t>
            </a:fld>
            <a:endParaRPr lang="en-GB"/>
          </a:p>
        </p:txBody>
      </p:sp>
      <p:sp>
        <p:nvSpPr>
          <p:cNvPr id="5" name="Footer Placeholder 4">
            <a:extLst>
              <a:ext uri="{FF2B5EF4-FFF2-40B4-BE49-F238E27FC236}">
                <a16:creationId xmlns:a16="http://schemas.microsoft.com/office/drawing/2014/main" id="{731F45FB-9BD9-4292-852B-AC379C63E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984C7E-8182-4A3B-AB8D-7909D561EC7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34880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986-1B7C-4C2E-B4E6-02F40ECCCD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D36BB-5433-4477-B075-80EA330DDB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5ED36-FC48-498F-BB93-3F8BBDE94876}"/>
              </a:ext>
            </a:extLst>
          </p:cNvPr>
          <p:cNvSpPr>
            <a:spLocks noGrp="1"/>
          </p:cNvSpPr>
          <p:nvPr>
            <p:ph type="dt" sz="half" idx="10"/>
          </p:nvPr>
        </p:nvSpPr>
        <p:spPr>
          <a:xfrm>
            <a:off x="838200" y="6356350"/>
            <a:ext cx="2743200" cy="365125"/>
          </a:xfrm>
          <a:prstGeom prst="rect">
            <a:avLst/>
          </a:prstGeom>
        </p:spPr>
        <p:txBody>
          <a:bodyPr/>
          <a:lstStyle/>
          <a:p>
            <a:fld id="{A08441DA-F3DD-4AC4-BFF8-E5BB4F6A7C69}" type="datetime1">
              <a:rPr lang="en-GB" smtClean="0"/>
              <a:t>10/11/2022</a:t>
            </a:fld>
            <a:endParaRPr lang="en-GB"/>
          </a:p>
        </p:txBody>
      </p:sp>
      <p:sp>
        <p:nvSpPr>
          <p:cNvPr id="5" name="Footer Placeholder 4">
            <a:extLst>
              <a:ext uri="{FF2B5EF4-FFF2-40B4-BE49-F238E27FC236}">
                <a16:creationId xmlns:a16="http://schemas.microsoft.com/office/drawing/2014/main" id="{304F566F-E69F-4EA6-B56B-1DFCD7C58C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746453D-5B48-489D-80A4-C2CCF6740E4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2051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A7F7-E09B-4363-9826-488A7AA97C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203DD-0704-40BB-A470-BD289CE851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57ADC4-E7C4-472C-AF9A-CAD05990745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6A04F-9CFC-45D4-BD49-FFDAF041CD70}"/>
              </a:ext>
            </a:extLst>
          </p:cNvPr>
          <p:cNvSpPr>
            <a:spLocks noGrp="1"/>
          </p:cNvSpPr>
          <p:nvPr>
            <p:ph type="dt" sz="half" idx="10"/>
          </p:nvPr>
        </p:nvSpPr>
        <p:spPr>
          <a:xfrm>
            <a:off x="838200" y="6356350"/>
            <a:ext cx="2743200" cy="365125"/>
          </a:xfrm>
          <a:prstGeom prst="rect">
            <a:avLst/>
          </a:prstGeom>
        </p:spPr>
        <p:txBody>
          <a:bodyPr/>
          <a:lstStyle/>
          <a:p>
            <a:fld id="{48D9CCEE-4767-4C7F-A4A0-9878CE1D4ADA}" type="datetime1">
              <a:rPr lang="en-GB" smtClean="0"/>
              <a:t>10/11/2022</a:t>
            </a:fld>
            <a:endParaRPr lang="en-GB"/>
          </a:p>
        </p:txBody>
      </p:sp>
      <p:sp>
        <p:nvSpPr>
          <p:cNvPr id="6" name="Footer Placeholder 5">
            <a:extLst>
              <a:ext uri="{FF2B5EF4-FFF2-40B4-BE49-F238E27FC236}">
                <a16:creationId xmlns:a16="http://schemas.microsoft.com/office/drawing/2014/main" id="{0545BC46-C820-46EA-8731-89A26AE281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B4DB0B-BDE4-44BC-89F1-2A58989885DF}"/>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4712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14B-CBFC-4508-8D4F-9884C63B01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B9FC8-626E-478E-8442-CEB0A40384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38E50-EE04-4064-BE34-502BB3008E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D2B1B-8509-4FD6-B8BE-2562C73965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0DDF0-FC38-473E-8928-4EF90D17E29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091CA1-8B42-44E5-9494-4A67AA80C3C4}"/>
              </a:ext>
            </a:extLst>
          </p:cNvPr>
          <p:cNvSpPr>
            <a:spLocks noGrp="1"/>
          </p:cNvSpPr>
          <p:nvPr>
            <p:ph type="dt" sz="half" idx="10"/>
          </p:nvPr>
        </p:nvSpPr>
        <p:spPr>
          <a:xfrm>
            <a:off x="838200" y="6356350"/>
            <a:ext cx="2743200" cy="365125"/>
          </a:xfrm>
          <a:prstGeom prst="rect">
            <a:avLst/>
          </a:prstGeom>
        </p:spPr>
        <p:txBody>
          <a:bodyPr/>
          <a:lstStyle/>
          <a:p>
            <a:fld id="{2C753A21-DBDE-4C49-A2EA-F8562BA7314D}" type="datetime1">
              <a:rPr lang="en-GB" smtClean="0"/>
              <a:t>10/11/2022</a:t>
            </a:fld>
            <a:endParaRPr lang="en-GB"/>
          </a:p>
        </p:txBody>
      </p:sp>
      <p:sp>
        <p:nvSpPr>
          <p:cNvPr id="8" name="Footer Placeholder 7">
            <a:extLst>
              <a:ext uri="{FF2B5EF4-FFF2-40B4-BE49-F238E27FC236}">
                <a16:creationId xmlns:a16="http://schemas.microsoft.com/office/drawing/2014/main" id="{B90AF55B-AD00-4365-ADD4-12C3320114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CBF01-F049-42FE-B3B4-C5E8695D16D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92850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E2B7-C659-49CD-AE7B-4C1032908E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33C43F-088A-480A-A357-553919D24AC0}"/>
              </a:ext>
            </a:extLst>
          </p:cNvPr>
          <p:cNvSpPr>
            <a:spLocks noGrp="1"/>
          </p:cNvSpPr>
          <p:nvPr>
            <p:ph type="dt" sz="half" idx="10"/>
          </p:nvPr>
        </p:nvSpPr>
        <p:spPr>
          <a:xfrm>
            <a:off x="838200" y="6356350"/>
            <a:ext cx="2743200" cy="365125"/>
          </a:xfrm>
          <a:prstGeom prst="rect">
            <a:avLst/>
          </a:prstGeom>
        </p:spPr>
        <p:txBody>
          <a:bodyPr/>
          <a:lstStyle/>
          <a:p>
            <a:fld id="{4603CE36-EFD4-4964-88CA-F71315190EF3}" type="datetime1">
              <a:rPr lang="en-GB" smtClean="0"/>
              <a:t>10/11/2022</a:t>
            </a:fld>
            <a:endParaRPr lang="en-GB"/>
          </a:p>
        </p:txBody>
      </p:sp>
      <p:sp>
        <p:nvSpPr>
          <p:cNvPr id="4" name="Footer Placeholder 3">
            <a:extLst>
              <a:ext uri="{FF2B5EF4-FFF2-40B4-BE49-F238E27FC236}">
                <a16:creationId xmlns:a16="http://schemas.microsoft.com/office/drawing/2014/main" id="{20123D94-BB7F-47F0-A7C1-7DEC224C69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6E33FA3-20B0-41E2-9E5A-0E1E63881D42}"/>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9849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B2A12-A936-4401-8F85-086F3DDEE6EB}"/>
              </a:ext>
            </a:extLst>
          </p:cNvPr>
          <p:cNvSpPr>
            <a:spLocks noGrp="1"/>
          </p:cNvSpPr>
          <p:nvPr>
            <p:ph type="dt" sz="half" idx="10"/>
          </p:nvPr>
        </p:nvSpPr>
        <p:spPr>
          <a:xfrm>
            <a:off x="838200" y="6356350"/>
            <a:ext cx="2743200" cy="365125"/>
          </a:xfrm>
          <a:prstGeom prst="rect">
            <a:avLst/>
          </a:prstGeom>
        </p:spPr>
        <p:txBody>
          <a:bodyPr/>
          <a:lstStyle/>
          <a:p>
            <a:fld id="{3C5F1A4B-4066-4215-AAFA-568833938D10}" type="datetime1">
              <a:rPr lang="en-GB" smtClean="0"/>
              <a:t>10/11/2022</a:t>
            </a:fld>
            <a:endParaRPr lang="en-GB"/>
          </a:p>
        </p:txBody>
      </p:sp>
      <p:sp>
        <p:nvSpPr>
          <p:cNvPr id="3" name="Footer Placeholder 2">
            <a:extLst>
              <a:ext uri="{FF2B5EF4-FFF2-40B4-BE49-F238E27FC236}">
                <a16:creationId xmlns:a16="http://schemas.microsoft.com/office/drawing/2014/main" id="{25729DFF-869E-4B27-9D0C-804D7D823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54762C2-9CC8-4191-8B6E-B213480C607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1476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475E-83FC-4749-BC6A-4787CC483A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A919D-6C22-453E-9C06-225551F8F7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E13C94-172C-4B13-B825-23FB461DF6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22260-9C2C-46EE-B1E3-77363D9FAC7E}"/>
              </a:ext>
            </a:extLst>
          </p:cNvPr>
          <p:cNvSpPr>
            <a:spLocks noGrp="1"/>
          </p:cNvSpPr>
          <p:nvPr>
            <p:ph type="dt" sz="half" idx="10"/>
          </p:nvPr>
        </p:nvSpPr>
        <p:spPr>
          <a:xfrm>
            <a:off x="838200" y="6356350"/>
            <a:ext cx="2743200" cy="365125"/>
          </a:xfrm>
          <a:prstGeom prst="rect">
            <a:avLst/>
          </a:prstGeom>
        </p:spPr>
        <p:txBody>
          <a:bodyPr/>
          <a:lstStyle/>
          <a:p>
            <a:fld id="{225BCCF3-38B7-4328-B04C-4C842F70A177}" type="datetime1">
              <a:rPr lang="en-GB" smtClean="0"/>
              <a:t>10/11/2022</a:t>
            </a:fld>
            <a:endParaRPr lang="en-GB"/>
          </a:p>
        </p:txBody>
      </p:sp>
      <p:sp>
        <p:nvSpPr>
          <p:cNvPr id="6" name="Footer Placeholder 5">
            <a:extLst>
              <a:ext uri="{FF2B5EF4-FFF2-40B4-BE49-F238E27FC236}">
                <a16:creationId xmlns:a16="http://schemas.microsoft.com/office/drawing/2014/main" id="{4E246A6F-4F93-4AD2-B14E-466631F2B5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75F55D-1891-4D6C-A106-A03873EC669D}"/>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36291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01C-115A-4462-AF3B-C1C381CBB5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E59F7-A40F-4BFA-9ECD-451AFCD507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EDB18BA-CEC2-4D27-9C10-17CD0D6822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21537-F585-4465-B4FD-E04B5BEF9DA2}"/>
              </a:ext>
            </a:extLst>
          </p:cNvPr>
          <p:cNvSpPr>
            <a:spLocks noGrp="1"/>
          </p:cNvSpPr>
          <p:nvPr>
            <p:ph type="dt" sz="half" idx="10"/>
          </p:nvPr>
        </p:nvSpPr>
        <p:spPr>
          <a:xfrm>
            <a:off x="838200" y="6356350"/>
            <a:ext cx="2743200" cy="365125"/>
          </a:xfrm>
          <a:prstGeom prst="rect">
            <a:avLst/>
          </a:prstGeom>
        </p:spPr>
        <p:txBody>
          <a:bodyPr/>
          <a:lstStyle/>
          <a:p>
            <a:fld id="{2E1438E2-AAD3-4BD3-A807-6D23A7E78C22}" type="datetime1">
              <a:rPr lang="en-GB" smtClean="0"/>
              <a:t>10/11/2022</a:t>
            </a:fld>
            <a:endParaRPr lang="en-GB"/>
          </a:p>
        </p:txBody>
      </p:sp>
      <p:sp>
        <p:nvSpPr>
          <p:cNvPr id="6" name="Footer Placeholder 5">
            <a:extLst>
              <a:ext uri="{FF2B5EF4-FFF2-40B4-BE49-F238E27FC236}">
                <a16:creationId xmlns:a16="http://schemas.microsoft.com/office/drawing/2014/main" id="{6CA7AAFC-49B9-489A-8997-2BF185B11D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E62DCB2-A63A-4374-99B6-1FE85EA6FDF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02771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docshape13">
            <a:extLst>
              <a:ext uri="{FF2B5EF4-FFF2-40B4-BE49-F238E27FC236}">
                <a16:creationId xmlns:a16="http://schemas.microsoft.com/office/drawing/2014/main" id="{AEEE2F01-62B5-4179-A7B7-2F6C5620236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12">
            <a:extLst>
              <a:ext uri="{FF2B5EF4-FFF2-40B4-BE49-F238E27FC236}">
                <a16:creationId xmlns:a16="http://schemas.microsoft.com/office/drawing/2014/main" id="{A50E92F1-E13C-4CF3-896C-FDE0FCA27414}"/>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5" name="docshape11">
            <a:extLst>
              <a:ext uri="{FF2B5EF4-FFF2-40B4-BE49-F238E27FC236}">
                <a16:creationId xmlns:a16="http://schemas.microsoft.com/office/drawing/2014/main" id="{4FFCEA0E-D24D-4E6F-9B5E-5235DEF61408}"/>
              </a:ext>
            </a:extLst>
          </p:cNvPr>
          <p:cNvSpPr>
            <a:spLocks/>
          </p:cNvSpPr>
          <p:nvPr/>
        </p:nvSpPr>
        <p:spPr bwMode="auto">
          <a:xfrm>
            <a:off x="0" y="5667375"/>
            <a:ext cx="1247775" cy="119062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6" name="docshape2">
            <a:extLst>
              <a:ext uri="{FF2B5EF4-FFF2-40B4-BE49-F238E27FC236}">
                <a16:creationId xmlns:a16="http://schemas.microsoft.com/office/drawing/2014/main" id="{5AABA26F-D4F8-4DB0-AD48-A09FA3DF4F5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a:off x="8401766" y="3067763"/>
            <a:ext cx="3638391" cy="39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9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0E_8873322B.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12_F7D20F18.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DB93B-F3B0-4585-98C5-9AA899475B6D}"/>
              </a:ext>
            </a:extLst>
          </p:cNvPr>
          <p:cNvSpPr/>
          <p:nvPr/>
        </p:nvSpPr>
        <p:spPr>
          <a:xfrm>
            <a:off x="3879295" y="3790765"/>
            <a:ext cx="4048218"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FFEC902-61B7-4018-9285-6BE53EA02B46}"/>
              </a:ext>
            </a:extLst>
          </p:cNvPr>
          <p:cNvSpPr/>
          <p:nvPr/>
        </p:nvSpPr>
        <p:spPr>
          <a:xfrm>
            <a:off x="7874000" y="3835399"/>
            <a:ext cx="241300" cy="31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9FE6E1-3013-455F-8503-CE6759AED45C}"/>
              </a:ext>
            </a:extLst>
          </p:cNvPr>
          <p:cNvPicPr>
            <a:picLocks noChangeAspect="1"/>
          </p:cNvPicPr>
          <p:nvPr/>
        </p:nvPicPr>
        <p:blipFill>
          <a:blip r:embed="rId2"/>
          <a:stretch>
            <a:fillRect/>
          </a:stretch>
        </p:blipFill>
        <p:spPr>
          <a:xfrm>
            <a:off x="1862" y="0"/>
            <a:ext cx="12190138" cy="6858000"/>
          </a:xfrm>
          <a:prstGeom prst="rect">
            <a:avLst/>
          </a:prstGeom>
        </p:spPr>
      </p:pic>
      <p:sp>
        <p:nvSpPr>
          <p:cNvPr id="7" name="TextBox 6">
            <a:extLst>
              <a:ext uri="{FF2B5EF4-FFF2-40B4-BE49-F238E27FC236}">
                <a16:creationId xmlns:a16="http://schemas.microsoft.com/office/drawing/2014/main" id="{BD19100C-B8E1-4B39-92FD-22351752AA17}"/>
              </a:ext>
            </a:extLst>
          </p:cNvPr>
          <p:cNvSpPr txBox="1"/>
          <p:nvPr/>
        </p:nvSpPr>
        <p:spPr>
          <a:xfrm>
            <a:off x="3710482" y="2579627"/>
            <a:ext cx="5081179" cy="1323439"/>
          </a:xfrm>
          <a:prstGeom prst="rect">
            <a:avLst/>
          </a:prstGeom>
          <a:noFill/>
        </p:spPr>
        <p:txBody>
          <a:bodyPr wrap="square" rtlCol="0">
            <a:spAutoFit/>
          </a:bodyPr>
          <a:lstStyle/>
          <a:p>
            <a:pPr algn="ctr"/>
            <a:r>
              <a:rPr lang="en-GB" sz="4000"/>
              <a:t>AGENCY</a:t>
            </a:r>
          </a:p>
          <a:p>
            <a:pPr algn="ctr"/>
            <a:r>
              <a:rPr lang="en-GB" sz="4000"/>
              <a:t>“HOW TO DO GUIDE”</a:t>
            </a:r>
          </a:p>
        </p:txBody>
      </p:sp>
      <p:sp>
        <p:nvSpPr>
          <p:cNvPr id="9" name="Slide Number Placeholder 8">
            <a:extLst>
              <a:ext uri="{FF2B5EF4-FFF2-40B4-BE49-F238E27FC236}">
                <a16:creationId xmlns:a16="http://schemas.microsoft.com/office/drawing/2014/main" id="{99974DAC-AD11-46AF-AFD6-54DC0B5806B9}"/>
              </a:ext>
            </a:extLst>
          </p:cNvPr>
          <p:cNvSpPr>
            <a:spLocks noGrp="1"/>
          </p:cNvSpPr>
          <p:nvPr>
            <p:ph type="sldNum" sz="quarter" idx="12"/>
          </p:nvPr>
        </p:nvSpPr>
        <p:spPr/>
        <p:txBody>
          <a:bodyPr/>
          <a:lstStyle/>
          <a:p>
            <a:fld id="{6F0C9F74-ED7C-44EF-9CFC-67AAF3EFA2FB}" type="slidenum">
              <a:rPr lang="en-GB" smtClean="0"/>
              <a:t>1</a:t>
            </a:fld>
            <a:endParaRPr lang="en-GB"/>
          </a:p>
        </p:txBody>
      </p:sp>
    </p:spTree>
    <p:extLst>
      <p:ext uri="{BB962C8B-B14F-4D97-AF65-F5344CB8AC3E}">
        <p14:creationId xmlns:p14="http://schemas.microsoft.com/office/powerpoint/2010/main" val="408687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313550" y="2444591"/>
            <a:ext cx="6172200" cy="830997"/>
          </a:xfrm>
          <a:prstGeom prst="rect">
            <a:avLst/>
          </a:prstGeom>
          <a:noFill/>
        </p:spPr>
        <p:txBody>
          <a:bodyPr wrap="square">
            <a:spAutoFit/>
          </a:bodyPr>
          <a:lstStyle/>
          <a:p>
            <a:pPr algn="ctr"/>
            <a:r>
              <a:rPr lang="en-US" sz="4800" b="1" dirty="0"/>
              <a:t>FINANCE OVERVIEW</a:t>
            </a:r>
            <a:endParaRPr lang="en-GB" sz="4800" b="1" dirty="0"/>
          </a:p>
        </p:txBody>
      </p:sp>
      <p:sp>
        <p:nvSpPr>
          <p:cNvPr id="10" name="Slide Number Placeholder 9">
            <a:extLst>
              <a:ext uri="{FF2B5EF4-FFF2-40B4-BE49-F238E27FC236}">
                <a16:creationId xmlns:a16="http://schemas.microsoft.com/office/drawing/2014/main" id="{223BC482-A8D7-4E31-9DBD-9E50D7C1BE6A}"/>
              </a:ext>
            </a:extLst>
          </p:cNvPr>
          <p:cNvSpPr>
            <a:spLocks noGrp="1"/>
          </p:cNvSpPr>
          <p:nvPr>
            <p:ph type="sldNum" sz="quarter" idx="12"/>
          </p:nvPr>
        </p:nvSpPr>
        <p:spPr/>
        <p:txBody>
          <a:bodyPr/>
          <a:lstStyle/>
          <a:p>
            <a:fld id="{6F0C9F74-ED7C-44EF-9CFC-67AAF3EFA2FB}" type="slidenum">
              <a:rPr lang="en-GB" smtClean="0"/>
              <a:t>2</a:t>
            </a:fld>
            <a:endParaRPr lang="en-GB"/>
          </a:p>
        </p:txBody>
      </p:sp>
    </p:spTree>
    <p:extLst>
      <p:ext uri="{BB962C8B-B14F-4D97-AF65-F5344CB8AC3E}">
        <p14:creationId xmlns:p14="http://schemas.microsoft.com/office/powerpoint/2010/main" val="221122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1973266" y="2355732"/>
            <a:ext cx="6172200" cy="1569660"/>
          </a:xfrm>
          <a:prstGeom prst="rect">
            <a:avLst/>
          </a:prstGeom>
          <a:noFill/>
        </p:spPr>
        <p:txBody>
          <a:bodyPr wrap="square">
            <a:spAutoFit/>
          </a:bodyPr>
          <a:lstStyle/>
          <a:p>
            <a:pPr algn="ctr"/>
            <a:r>
              <a:rPr lang="en-US" sz="4800" b="1" dirty="0"/>
              <a:t>SITE LOCKS</a:t>
            </a:r>
          </a:p>
          <a:p>
            <a:endParaRPr lang="en-GB" sz="4800" dirty="0"/>
          </a:p>
        </p:txBody>
      </p:sp>
      <p:sp>
        <p:nvSpPr>
          <p:cNvPr id="10" name="Slide Number Placeholder 9">
            <a:extLst>
              <a:ext uri="{FF2B5EF4-FFF2-40B4-BE49-F238E27FC236}">
                <a16:creationId xmlns:a16="http://schemas.microsoft.com/office/drawing/2014/main" id="{91C81801-B645-484A-9A7A-136ED5BC2DDB}"/>
              </a:ext>
            </a:extLst>
          </p:cNvPr>
          <p:cNvSpPr>
            <a:spLocks noGrp="1"/>
          </p:cNvSpPr>
          <p:nvPr>
            <p:ph type="sldNum" sz="quarter" idx="12"/>
          </p:nvPr>
        </p:nvSpPr>
        <p:spPr/>
        <p:txBody>
          <a:bodyPr/>
          <a:lstStyle/>
          <a:p>
            <a:fld id="{6F0C9F74-ED7C-44EF-9CFC-67AAF3EFA2FB}" type="slidenum">
              <a:rPr lang="en-GB" smtClean="0"/>
              <a:t>3</a:t>
            </a:fld>
            <a:endParaRPr lang="en-GB"/>
          </a:p>
        </p:txBody>
      </p:sp>
    </p:spTree>
    <p:extLst>
      <p:ext uri="{BB962C8B-B14F-4D97-AF65-F5344CB8AC3E}">
        <p14:creationId xmlns:p14="http://schemas.microsoft.com/office/powerpoint/2010/main" val="29699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671119" y="354509"/>
            <a:ext cx="9131300" cy="785812"/>
          </a:xfrm>
        </p:spPr>
        <p:txBody>
          <a:bodyPr/>
          <a:lstStyle/>
          <a:p>
            <a:pPr>
              <a:buClr>
                <a:srgbClr val="B8C617"/>
              </a:buClr>
            </a:pPr>
            <a:r>
              <a:rPr lang="en-US" sz="2800" b="1">
                <a:solidFill>
                  <a:srgbClr val="92D050"/>
                </a:solidFill>
                <a:latin typeface="+mn-lt"/>
                <a:cs typeface="Calibri"/>
              </a:rPr>
              <a:t>When Is The Deadline For Locking Sites?</a:t>
            </a: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933668" y="1455563"/>
            <a:ext cx="9522782" cy="2800767"/>
          </a:xfrm>
          <a:prstGeom prst="rect">
            <a:avLst/>
          </a:prstGeom>
        </p:spPr>
        <p:txBody>
          <a:bodyPr wrap="square" lIns="91440" tIns="45720" rIns="91440" bIns="45720" anchor="t">
            <a:spAutoFit/>
          </a:bodyPr>
          <a:lstStyle/>
          <a:p>
            <a:pPr algn="ctr"/>
            <a:r>
              <a:rPr lang="en-US" sz="2800" b="1" dirty="0">
                <a:cs typeface="Calibri"/>
              </a:rPr>
              <a:t>DEADLINE FOR LOCKING SITES IS</a:t>
            </a:r>
            <a:r>
              <a:rPr lang="en-US" sz="2800" dirty="0">
                <a:cs typeface="Calibri"/>
              </a:rPr>
              <a:t>:</a:t>
            </a:r>
          </a:p>
          <a:p>
            <a:pPr algn="ctr"/>
            <a:r>
              <a:rPr lang="en-US" sz="2800" b="1" dirty="0">
                <a:solidFill>
                  <a:srgbClr val="FF0000"/>
                </a:solidFill>
                <a:cs typeface="Calibri"/>
              </a:rPr>
              <a:t>MONDAY</a:t>
            </a:r>
          </a:p>
          <a:p>
            <a:pPr algn="ctr"/>
            <a:r>
              <a:rPr lang="en-US" sz="2800" b="1" dirty="0">
                <a:solidFill>
                  <a:srgbClr val="FF0000"/>
                </a:solidFill>
                <a:cs typeface="Calibri"/>
              </a:rPr>
              <a:t>2PM</a:t>
            </a:r>
          </a:p>
          <a:p>
            <a:pPr algn="ctr"/>
            <a:endParaRPr lang="en-US" sz="4400" b="1" dirty="0">
              <a:solidFill>
                <a:srgbClr val="FF0000"/>
              </a:solidFill>
              <a:cs typeface="Calibri"/>
            </a:endParaRPr>
          </a:p>
          <a:p>
            <a:pPr algn="ctr"/>
            <a:r>
              <a:rPr lang="en-US" sz="2400" b="1" dirty="0">
                <a:solidFill>
                  <a:srgbClr val="FF0000"/>
                </a:solidFill>
                <a:cs typeface="Calibri"/>
              </a:rPr>
              <a:t>If you don’t lock or advise of an issue the site will be locked for you which will result in receive a complete and correct invoice </a:t>
            </a:r>
          </a:p>
        </p:txBody>
      </p:sp>
      <p:sp>
        <p:nvSpPr>
          <p:cNvPr id="6" name="Slide Number Placeholder 5">
            <a:extLst>
              <a:ext uri="{FF2B5EF4-FFF2-40B4-BE49-F238E27FC236}">
                <a16:creationId xmlns:a16="http://schemas.microsoft.com/office/drawing/2014/main" id="{2024F9D4-4F9A-4C4F-A014-0BD8F420B316}"/>
              </a:ext>
            </a:extLst>
          </p:cNvPr>
          <p:cNvSpPr>
            <a:spLocks noGrp="1"/>
          </p:cNvSpPr>
          <p:nvPr>
            <p:ph type="sldNum" sz="quarter" idx="12"/>
          </p:nvPr>
        </p:nvSpPr>
        <p:spPr/>
        <p:txBody>
          <a:bodyPr/>
          <a:lstStyle/>
          <a:p>
            <a:fld id="{6F0C9F74-ED7C-44EF-9CFC-67AAF3EFA2FB}" type="slidenum">
              <a:rPr lang="en-GB" smtClean="0"/>
              <a:t>4</a:t>
            </a:fld>
            <a:endParaRPr lang="en-GB"/>
          </a:p>
        </p:txBody>
      </p:sp>
    </p:spTree>
    <p:extLst>
      <p:ext uri="{BB962C8B-B14F-4D97-AF65-F5344CB8AC3E}">
        <p14:creationId xmlns:p14="http://schemas.microsoft.com/office/powerpoint/2010/main" val="228925085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593936" y="2673616"/>
            <a:ext cx="6277219" cy="3601603"/>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93936" y="509262"/>
            <a:ext cx="9131300" cy="785812"/>
          </a:xfrm>
        </p:spPr>
        <p:txBody>
          <a:bodyPr/>
          <a:lstStyle/>
          <a:p>
            <a:pPr>
              <a:buClr>
                <a:srgbClr val="B8C617"/>
              </a:buClr>
            </a:pPr>
            <a:r>
              <a:rPr lang="en-US" sz="2800" b="1">
                <a:solidFill>
                  <a:srgbClr val="92D050"/>
                </a:solidFill>
                <a:latin typeface="+mn-lt"/>
              </a:rPr>
              <a:t>What Do I Need To Check Before I Lock Site?</a:t>
            </a:r>
          </a:p>
        </p:txBody>
      </p:sp>
      <p:sp>
        <p:nvSpPr>
          <p:cNvPr id="25" name="Rectangle 24">
            <a:extLst>
              <a:ext uri="{FF2B5EF4-FFF2-40B4-BE49-F238E27FC236}">
                <a16:creationId xmlns:a16="http://schemas.microsoft.com/office/drawing/2014/main" id="{3F86E64E-C0D4-4B53-96CE-389384200246}"/>
              </a:ext>
            </a:extLst>
          </p:cNvPr>
          <p:cNvSpPr/>
          <p:nvPr/>
        </p:nvSpPr>
        <p:spPr>
          <a:xfrm>
            <a:off x="545328" y="1240182"/>
            <a:ext cx="9522782" cy="584775"/>
          </a:xfrm>
          <a:prstGeom prst="rect">
            <a:avLst/>
          </a:prstGeom>
        </p:spPr>
        <p:txBody>
          <a:bodyPr wrap="square" lIns="91440" tIns="45720" rIns="91440" bIns="45720" anchor="t">
            <a:spAutoFit/>
          </a:bodyPr>
          <a:lstStyle/>
          <a:p>
            <a:r>
              <a:rPr lang="en-US" sz="1600"/>
              <a:t>Site Locks is the final process before you complete payroll. Once you lock the site you are not able to do anything if you find something wrong. It is important that you do your checks before finalising.  </a:t>
            </a:r>
          </a:p>
        </p:txBody>
      </p:sp>
      <p:sp>
        <p:nvSpPr>
          <p:cNvPr id="16" name="Rectangle 15">
            <a:extLst>
              <a:ext uri="{FF2B5EF4-FFF2-40B4-BE49-F238E27FC236}">
                <a16:creationId xmlns:a16="http://schemas.microsoft.com/office/drawing/2014/main" id="{D0A78720-9BEF-4513-B205-282EC909A2BB}"/>
              </a:ext>
            </a:extLst>
          </p:cNvPr>
          <p:cNvSpPr/>
          <p:nvPr/>
        </p:nvSpPr>
        <p:spPr>
          <a:xfrm>
            <a:off x="1528009" y="1888687"/>
            <a:ext cx="3067942" cy="584775"/>
          </a:xfrm>
          <a:prstGeom prst="rect">
            <a:avLst/>
          </a:prstGeom>
        </p:spPr>
        <p:txBody>
          <a:bodyPr wrap="square" lIns="91440" tIns="45720" rIns="91440" bIns="45720" anchor="t">
            <a:spAutoFit/>
          </a:bodyPr>
          <a:lstStyle/>
          <a:p>
            <a:pPr algn="ctr"/>
            <a:r>
              <a:rPr lang="en-US" sz="1600"/>
              <a:t>Go to Finance and back to your timesheet page.</a:t>
            </a:r>
            <a:endParaRPr lang="en-US" sz="1600">
              <a:cs typeface="Calibri"/>
            </a:endParaRPr>
          </a:p>
        </p:txBody>
      </p:sp>
      <p:sp>
        <p:nvSpPr>
          <p:cNvPr id="8" name="Rectangle 7">
            <a:extLst>
              <a:ext uri="{FF2B5EF4-FFF2-40B4-BE49-F238E27FC236}">
                <a16:creationId xmlns:a16="http://schemas.microsoft.com/office/drawing/2014/main" id="{070D095F-3C30-481B-B74C-007E080F8930}"/>
              </a:ext>
            </a:extLst>
          </p:cNvPr>
          <p:cNvSpPr/>
          <p:nvPr/>
        </p:nvSpPr>
        <p:spPr>
          <a:xfrm>
            <a:off x="6590029" y="3540560"/>
            <a:ext cx="4162937" cy="349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B39BDC4-E72A-49AD-8CA8-30022E7DC690}"/>
              </a:ext>
            </a:extLst>
          </p:cNvPr>
          <p:cNvSpPr txBox="1"/>
          <p:nvPr/>
        </p:nvSpPr>
        <p:spPr>
          <a:xfrm>
            <a:off x="7533517" y="1962292"/>
            <a:ext cx="32194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You need to check your hours and charge rates match.</a:t>
            </a:r>
            <a:endParaRPr lang="en-US" sz="1600">
              <a:cs typeface="Calibri" panose="020F0502020204030204"/>
            </a:endParaRPr>
          </a:p>
        </p:txBody>
      </p:sp>
      <p:cxnSp>
        <p:nvCxnSpPr>
          <p:cNvPr id="3" name="Straight Arrow Connector 2">
            <a:extLst>
              <a:ext uri="{FF2B5EF4-FFF2-40B4-BE49-F238E27FC236}">
                <a16:creationId xmlns:a16="http://schemas.microsoft.com/office/drawing/2014/main" id="{1B8E6816-07C7-43A0-8F62-67004136F142}"/>
              </a:ext>
            </a:extLst>
          </p:cNvPr>
          <p:cNvCxnSpPr>
            <a:cxnSpLocks/>
          </p:cNvCxnSpPr>
          <p:nvPr/>
        </p:nvCxnSpPr>
        <p:spPr>
          <a:xfrm flipH="1">
            <a:off x="2699300" y="2828053"/>
            <a:ext cx="67336" cy="6177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E4F1FA0-71AF-4404-85EE-122207EC7313}"/>
              </a:ext>
            </a:extLst>
          </p:cNvPr>
          <p:cNvPicPr>
            <a:picLocks noChangeAspect="1"/>
          </p:cNvPicPr>
          <p:nvPr/>
        </p:nvPicPr>
        <p:blipFill rotWithShape="1">
          <a:blip r:embed="rId3"/>
          <a:srcRect l="61912" t="7332" r="12282" b="44949"/>
          <a:stretch/>
        </p:blipFill>
        <p:spPr>
          <a:xfrm>
            <a:off x="699899" y="2754747"/>
            <a:ext cx="6072684" cy="3435422"/>
          </a:xfrm>
          <a:prstGeom prst="rect">
            <a:avLst/>
          </a:prstGeom>
        </p:spPr>
      </p:pic>
      <p:sp>
        <p:nvSpPr>
          <p:cNvPr id="34" name="Rectangle 33">
            <a:extLst>
              <a:ext uri="{FF2B5EF4-FFF2-40B4-BE49-F238E27FC236}">
                <a16:creationId xmlns:a16="http://schemas.microsoft.com/office/drawing/2014/main" id="{A2ACAEF3-9F6D-46CF-A642-6E5081021618}"/>
              </a:ext>
            </a:extLst>
          </p:cNvPr>
          <p:cNvSpPr/>
          <p:nvPr/>
        </p:nvSpPr>
        <p:spPr>
          <a:xfrm>
            <a:off x="2861801" y="2828053"/>
            <a:ext cx="389057" cy="216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463AD39-6BF2-467E-8C84-AE3635B34B24}"/>
              </a:ext>
            </a:extLst>
          </p:cNvPr>
          <p:cNvSpPr/>
          <p:nvPr/>
        </p:nvSpPr>
        <p:spPr>
          <a:xfrm>
            <a:off x="2887544" y="4904392"/>
            <a:ext cx="1465848" cy="2160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E5BF8277-F0EE-4609-8249-3ABBC88E2CA6}"/>
              </a:ext>
            </a:extLst>
          </p:cNvPr>
          <p:cNvCxnSpPr>
            <a:cxnSpLocks/>
          </p:cNvCxnSpPr>
          <p:nvPr/>
        </p:nvCxnSpPr>
        <p:spPr>
          <a:xfrm flipH="1">
            <a:off x="3245742" y="2177091"/>
            <a:ext cx="1927887" cy="7550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0E38D51-0232-4E04-AE3A-B5A0BC573580}"/>
              </a:ext>
            </a:extLst>
          </p:cNvPr>
          <p:cNvSpPr/>
          <p:nvPr/>
        </p:nvSpPr>
        <p:spPr>
          <a:xfrm>
            <a:off x="5224752" y="3078760"/>
            <a:ext cx="6556944" cy="3277590"/>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96466B0A-0A01-48E4-AD71-ABB55A519C45}"/>
              </a:ext>
            </a:extLst>
          </p:cNvPr>
          <p:cNvPicPr>
            <a:picLocks noChangeAspect="1"/>
          </p:cNvPicPr>
          <p:nvPr/>
        </p:nvPicPr>
        <p:blipFill rotWithShape="1">
          <a:blip r:embed="rId4"/>
          <a:srcRect l="61893" t="20571" r="12767" b="7364"/>
          <a:stretch/>
        </p:blipFill>
        <p:spPr>
          <a:xfrm>
            <a:off x="5333449" y="3157282"/>
            <a:ext cx="6328342" cy="3103609"/>
          </a:xfrm>
          <a:prstGeom prst="rect">
            <a:avLst/>
          </a:prstGeom>
        </p:spPr>
      </p:pic>
      <p:sp>
        <p:nvSpPr>
          <p:cNvPr id="19" name="Rectangle 18">
            <a:extLst>
              <a:ext uri="{FF2B5EF4-FFF2-40B4-BE49-F238E27FC236}">
                <a16:creationId xmlns:a16="http://schemas.microsoft.com/office/drawing/2014/main" id="{9351AC32-5B82-4758-9D83-1FBAF2078DB5}"/>
              </a:ext>
            </a:extLst>
          </p:cNvPr>
          <p:cNvSpPr/>
          <p:nvPr/>
        </p:nvSpPr>
        <p:spPr>
          <a:xfrm>
            <a:off x="7064558" y="3679421"/>
            <a:ext cx="4437413" cy="349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5667DE0-07DE-43F2-893A-193DA026E2FE}"/>
              </a:ext>
            </a:extLst>
          </p:cNvPr>
          <p:cNvCxnSpPr>
            <a:cxnSpLocks/>
          </p:cNvCxnSpPr>
          <p:nvPr/>
        </p:nvCxnSpPr>
        <p:spPr>
          <a:xfrm flipH="1">
            <a:off x="3707781" y="2167187"/>
            <a:ext cx="1465848" cy="27233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C27B858-520D-40F9-BE9B-61B8FAB3BAD5}"/>
              </a:ext>
            </a:extLst>
          </p:cNvPr>
          <p:cNvCxnSpPr>
            <a:cxnSpLocks/>
            <a:endCxn id="19" idx="0"/>
          </p:cNvCxnSpPr>
          <p:nvPr/>
        </p:nvCxnSpPr>
        <p:spPr>
          <a:xfrm>
            <a:off x="9283264" y="2610977"/>
            <a:ext cx="1" cy="1068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89E879F9-14CC-4955-84D6-EA25B442B336}"/>
              </a:ext>
            </a:extLst>
          </p:cNvPr>
          <p:cNvSpPr>
            <a:spLocks noGrp="1"/>
          </p:cNvSpPr>
          <p:nvPr>
            <p:ph type="sldNum" sz="quarter" idx="12"/>
          </p:nvPr>
        </p:nvSpPr>
        <p:spPr/>
        <p:txBody>
          <a:bodyPr/>
          <a:lstStyle/>
          <a:p>
            <a:fld id="{6F0C9F74-ED7C-44EF-9CFC-67AAF3EFA2FB}" type="slidenum">
              <a:rPr lang="en-GB" smtClean="0"/>
              <a:t>5</a:t>
            </a:fld>
            <a:endParaRPr lang="en-GB"/>
          </a:p>
        </p:txBody>
      </p:sp>
    </p:spTree>
    <p:extLst>
      <p:ext uri="{BB962C8B-B14F-4D97-AF65-F5344CB8AC3E}">
        <p14:creationId xmlns:p14="http://schemas.microsoft.com/office/powerpoint/2010/main" val="18580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622883" y="2171335"/>
            <a:ext cx="6141075" cy="3582552"/>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74307" y="509013"/>
            <a:ext cx="9131300" cy="484188"/>
          </a:xfrm>
        </p:spPr>
        <p:txBody>
          <a:bodyPr/>
          <a:lstStyle/>
          <a:p>
            <a:pPr>
              <a:buClr>
                <a:srgbClr val="B8C617"/>
              </a:buClr>
            </a:pPr>
            <a:r>
              <a:rPr lang="en-US" sz="2800" b="1">
                <a:solidFill>
                  <a:srgbClr val="92D050"/>
                </a:solidFill>
                <a:latin typeface="+mn-lt"/>
              </a:rPr>
              <a:t>Where To Find Period (Week), Division And Client?</a:t>
            </a:r>
          </a:p>
        </p:txBody>
      </p:sp>
      <p:sp>
        <p:nvSpPr>
          <p:cNvPr id="25" name="Rectangle 24">
            <a:extLst>
              <a:ext uri="{FF2B5EF4-FFF2-40B4-BE49-F238E27FC236}">
                <a16:creationId xmlns:a16="http://schemas.microsoft.com/office/drawing/2014/main" id="{3F86E64E-C0D4-4B53-96CE-389384200246}"/>
              </a:ext>
            </a:extLst>
          </p:cNvPr>
          <p:cNvSpPr/>
          <p:nvPr/>
        </p:nvSpPr>
        <p:spPr>
          <a:xfrm>
            <a:off x="474307" y="1231384"/>
            <a:ext cx="9522782" cy="584775"/>
          </a:xfrm>
          <a:prstGeom prst="rect">
            <a:avLst/>
          </a:prstGeom>
        </p:spPr>
        <p:txBody>
          <a:bodyPr wrap="square" lIns="91440" tIns="45720" rIns="91440" bIns="45720" anchor="t">
            <a:spAutoFit/>
          </a:bodyPr>
          <a:lstStyle/>
          <a:p>
            <a:r>
              <a:rPr lang="en-US" sz="1600"/>
              <a:t>Next you will need to add your Period. This is the </a:t>
            </a:r>
            <a:r>
              <a:rPr lang="en-US" sz="1600" b="1"/>
              <a:t>week</a:t>
            </a:r>
            <a:r>
              <a:rPr lang="en-US" sz="1600"/>
              <a:t> of payroll you are processing, </a:t>
            </a:r>
            <a:r>
              <a:rPr lang="en-US" sz="1600" b="1"/>
              <a:t>division</a:t>
            </a:r>
            <a:r>
              <a:rPr lang="en-US" sz="1600"/>
              <a:t> which your </a:t>
            </a:r>
            <a:r>
              <a:rPr lang="en-US" sz="1600" b="1"/>
              <a:t>client</a:t>
            </a:r>
            <a:r>
              <a:rPr lang="en-US" sz="1600"/>
              <a:t> sits under and then find your client.</a:t>
            </a:r>
          </a:p>
        </p:txBody>
      </p:sp>
      <p:pic>
        <p:nvPicPr>
          <p:cNvPr id="2" name="Picture 1">
            <a:extLst>
              <a:ext uri="{FF2B5EF4-FFF2-40B4-BE49-F238E27FC236}">
                <a16:creationId xmlns:a16="http://schemas.microsoft.com/office/drawing/2014/main" id="{25146D5C-ED4A-4F11-BD6B-8B25F0F909DF}"/>
              </a:ext>
            </a:extLst>
          </p:cNvPr>
          <p:cNvPicPr>
            <a:picLocks noChangeAspect="1"/>
          </p:cNvPicPr>
          <p:nvPr/>
        </p:nvPicPr>
        <p:blipFill rotWithShape="1">
          <a:blip r:embed="rId3"/>
          <a:srcRect l="61911" t="13719" r="12437" b="43377"/>
          <a:stretch/>
        </p:blipFill>
        <p:spPr>
          <a:xfrm>
            <a:off x="708060" y="2245388"/>
            <a:ext cx="5959867" cy="3427579"/>
          </a:xfrm>
          <a:prstGeom prst="rect">
            <a:avLst/>
          </a:prstGeom>
        </p:spPr>
      </p:pic>
      <p:sp>
        <p:nvSpPr>
          <p:cNvPr id="19" name="Rectangle 18">
            <a:extLst>
              <a:ext uri="{FF2B5EF4-FFF2-40B4-BE49-F238E27FC236}">
                <a16:creationId xmlns:a16="http://schemas.microsoft.com/office/drawing/2014/main" id="{E964FC0C-C913-4897-8BDE-7B7C630F3A2C}"/>
              </a:ext>
            </a:extLst>
          </p:cNvPr>
          <p:cNvSpPr/>
          <p:nvPr/>
        </p:nvSpPr>
        <p:spPr>
          <a:xfrm>
            <a:off x="817266" y="3133618"/>
            <a:ext cx="1381403" cy="236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E0F41AB-583A-4D2C-9782-457C8B21E1D6}"/>
              </a:ext>
            </a:extLst>
          </p:cNvPr>
          <p:cNvSpPr/>
          <p:nvPr/>
        </p:nvSpPr>
        <p:spPr>
          <a:xfrm>
            <a:off x="3023831" y="2676375"/>
            <a:ext cx="6141075" cy="3582552"/>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3910424-F898-42C5-A846-FA58A48729E0}"/>
              </a:ext>
            </a:extLst>
          </p:cNvPr>
          <p:cNvPicPr>
            <a:picLocks noChangeAspect="1"/>
          </p:cNvPicPr>
          <p:nvPr/>
        </p:nvPicPr>
        <p:blipFill rotWithShape="1">
          <a:blip r:embed="rId4"/>
          <a:srcRect l="62403" t="13945" r="11201" b="36174"/>
          <a:stretch/>
        </p:blipFill>
        <p:spPr>
          <a:xfrm>
            <a:off x="3130138" y="2773610"/>
            <a:ext cx="5931724" cy="3397067"/>
          </a:xfrm>
          <a:prstGeom prst="rect">
            <a:avLst/>
          </a:prstGeom>
        </p:spPr>
      </p:pic>
      <p:sp>
        <p:nvSpPr>
          <p:cNvPr id="15" name="Rectangle 14">
            <a:extLst>
              <a:ext uri="{FF2B5EF4-FFF2-40B4-BE49-F238E27FC236}">
                <a16:creationId xmlns:a16="http://schemas.microsoft.com/office/drawing/2014/main" id="{99EFDCE2-20AB-4990-9500-BA6946176142}"/>
              </a:ext>
            </a:extLst>
          </p:cNvPr>
          <p:cNvSpPr/>
          <p:nvPr/>
        </p:nvSpPr>
        <p:spPr>
          <a:xfrm>
            <a:off x="5749361" y="3224807"/>
            <a:ext cx="5997984" cy="3471348"/>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1D5EE9D-44C3-442C-A77A-07B63EB8F3EE}"/>
              </a:ext>
            </a:extLst>
          </p:cNvPr>
          <p:cNvPicPr>
            <a:picLocks noChangeAspect="1"/>
          </p:cNvPicPr>
          <p:nvPr/>
        </p:nvPicPr>
        <p:blipFill rotWithShape="1">
          <a:blip r:embed="rId5"/>
          <a:srcRect l="62112" t="15004" r="12039" b="28972"/>
          <a:stretch/>
        </p:blipFill>
        <p:spPr>
          <a:xfrm>
            <a:off x="5867472" y="3316948"/>
            <a:ext cx="5756349" cy="3300476"/>
          </a:xfrm>
          <a:prstGeom prst="rect">
            <a:avLst/>
          </a:prstGeom>
        </p:spPr>
      </p:pic>
      <p:sp>
        <p:nvSpPr>
          <p:cNvPr id="16" name="Rectangle 15">
            <a:extLst>
              <a:ext uri="{FF2B5EF4-FFF2-40B4-BE49-F238E27FC236}">
                <a16:creationId xmlns:a16="http://schemas.microsoft.com/office/drawing/2014/main" id="{317F53D3-92CE-4D0D-9422-6691DC455566}"/>
              </a:ext>
            </a:extLst>
          </p:cNvPr>
          <p:cNvSpPr/>
          <p:nvPr/>
        </p:nvSpPr>
        <p:spPr>
          <a:xfrm>
            <a:off x="3119864" y="3996119"/>
            <a:ext cx="1309576" cy="2021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2292ED2-F551-4253-8599-F6539275980D}"/>
              </a:ext>
            </a:extLst>
          </p:cNvPr>
          <p:cNvSpPr/>
          <p:nvPr/>
        </p:nvSpPr>
        <p:spPr>
          <a:xfrm>
            <a:off x="5888808" y="4715311"/>
            <a:ext cx="1426281" cy="1520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7E62A34B-6264-44B8-9A91-727E793BE35A}"/>
              </a:ext>
            </a:extLst>
          </p:cNvPr>
          <p:cNvCxnSpPr>
            <a:cxnSpLocks/>
          </p:cNvCxnSpPr>
          <p:nvPr/>
        </p:nvCxnSpPr>
        <p:spPr>
          <a:xfrm flipH="1">
            <a:off x="1952090" y="1748938"/>
            <a:ext cx="2874631" cy="18161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318CDF-C3B4-4FB7-9248-6EA9DBAB8511}"/>
              </a:ext>
            </a:extLst>
          </p:cNvPr>
          <p:cNvCxnSpPr>
            <a:cxnSpLocks/>
          </p:cNvCxnSpPr>
          <p:nvPr/>
        </p:nvCxnSpPr>
        <p:spPr>
          <a:xfrm flipH="1">
            <a:off x="4232953" y="1748938"/>
            <a:ext cx="3643481" cy="25353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929825-7AAE-491F-8567-8F10380BAC93}"/>
              </a:ext>
            </a:extLst>
          </p:cNvPr>
          <p:cNvCxnSpPr>
            <a:cxnSpLocks/>
          </p:cNvCxnSpPr>
          <p:nvPr/>
        </p:nvCxnSpPr>
        <p:spPr>
          <a:xfrm flipH="1">
            <a:off x="7068620" y="1748938"/>
            <a:ext cx="2439693" cy="3275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7EDB03DD-A3C9-442E-84AE-82F6CBE21578}"/>
              </a:ext>
            </a:extLst>
          </p:cNvPr>
          <p:cNvSpPr>
            <a:spLocks noGrp="1"/>
          </p:cNvSpPr>
          <p:nvPr>
            <p:ph type="sldNum" sz="quarter" idx="12"/>
          </p:nvPr>
        </p:nvSpPr>
        <p:spPr/>
        <p:txBody>
          <a:bodyPr/>
          <a:lstStyle/>
          <a:p>
            <a:fld id="{6F0C9F74-ED7C-44EF-9CFC-67AAF3EFA2FB}" type="slidenum">
              <a:rPr lang="en-GB" smtClean="0"/>
              <a:t>6</a:t>
            </a:fld>
            <a:endParaRPr lang="en-GB"/>
          </a:p>
        </p:txBody>
      </p:sp>
    </p:spTree>
    <p:extLst>
      <p:ext uri="{BB962C8B-B14F-4D97-AF65-F5344CB8AC3E}">
        <p14:creationId xmlns:p14="http://schemas.microsoft.com/office/powerpoint/2010/main" val="148073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634721" y="1874572"/>
            <a:ext cx="6330806" cy="2869999"/>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36863" y="330983"/>
            <a:ext cx="9131300" cy="584200"/>
          </a:xfrm>
        </p:spPr>
        <p:txBody>
          <a:bodyPr/>
          <a:lstStyle/>
          <a:p>
            <a:pPr>
              <a:buClr>
                <a:srgbClr val="B8C617"/>
              </a:buClr>
            </a:pPr>
            <a:r>
              <a:rPr lang="en-US" sz="2800" b="1">
                <a:solidFill>
                  <a:srgbClr val="92D050"/>
                </a:solidFill>
                <a:latin typeface="+mn-lt"/>
              </a:rPr>
              <a:t>Where To Generate Your Lock Report?</a:t>
            </a:r>
          </a:p>
        </p:txBody>
      </p:sp>
      <p:sp>
        <p:nvSpPr>
          <p:cNvPr id="25" name="Rectangle 24">
            <a:extLst>
              <a:ext uri="{FF2B5EF4-FFF2-40B4-BE49-F238E27FC236}">
                <a16:creationId xmlns:a16="http://schemas.microsoft.com/office/drawing/2014/main" id="{3F86E64E-C0D4-4B53-96CE-389384200246}"/>
              </a:ext>
            </a:extLst>
          </p:cNvPr>
          <p:cNvSpPr/>
          <p:nvPr/>
        </p:nvSpPr>
        <p:spPr>
          <a:xfrm>
            <a:off x="7535853" y="1757745"/>
            <a:ext cx="3485181" cy="1815882"/>
          </a:xfrm>
          <a:prstGeom prst="rect">
            <a:avLst/>
          </a:prstGeom>
        </p:spPr>
        <p:txBody>
          <a:bodyPr wrap="square" lIns="91440" tIns="45720" rIns="91440" bIns="45720" anchor="t">
            <a:spAutoFit/>
          </a:bodyPr>
          <a:lstStyle/>
          <a:p>
            <a:pPr algn="ctr"/>
            <a:r>
              <a:rPr lang="en-US" sz="1600"/>
              <a:t>The report will show you</a:t>
            </a:r>
          </a:p>
          <a:p>
            <a:pPr algn="ctr"/>
            <a:r>
              <a:rPr lang="en-US" sz="1600"/>
              <a:t>Worker, Workers ID, Job Card, Hours, Pay Rate, Charge Rate, Total Pay and Total Charge.</a:t>
            </a:r>
          </a:p>
          <a:p>
            <a:pPr algn="ctr"/>
            <a:endParaRPr lang="en-US" sz="1600"/>
          </a:p>
          <a:p>
            <a:pPr algn="ctr"/>
            <a:r>
              <a:rPr lang="en-US" sz="1600"/>
              <a:t>This will enable you to do a final check before locking your payroll.</a:t>
            </a:r>
            <a:endParaRPr lang="en-US"/>
          </a:p>
        </p:txBody>
      </p:sp>
      <p:pic>
        <p:nvPicPr>
          <p:cNvPr id="4" name="Picture 3">
            <a:extLst>
              <a:ext uri="{FF2B5EF4-FFF2-40B4-BE49-F238E27FC236}">
                <a16:creationId xmlns:a16="http://schemas.microsoft.com/office/drawing/2014/main" id="{7AA518FD-A95B-412F-ABFF-F3307BFF675F}"/>
              </a:ext>
            </a:extLst>
          </p:cNvPr>
          <p:cNvPicPr>
            <a:picLocks noChangeAspect="1"/>
          </p:cNvPicPr>
          <p:nvPr/>
        </p:nvPicPr>
        <p:blipFill rotWithShape="1">
          <a:blip r:embed="rId4"/>
          <a:srcRect l="61820" t="14686" r="12208" b="46735"/>
          <a:stretch/>
        </p:blipFill>
        <p:spPr>
          <a:xfrm>
            <a:off x="759739" y="2015531"/>
            <a:ext cx="6138526" cy="2599361"/>
          </a:xfrm>
          <a:prstGeom prst="rect">
            <a:avLst/>
          </a:prstGeom>
        </p:spPr>
      </p:pic>
      <p:sp>
        <p:nvSpPr>
          <p:cNvPr id="8" name="Rectangle 7">
            <a:extLst>
              <a:ext uri="{FF2B5EF4-FFF2-40B4-BE49-F238E27FC236}">
                <a16:creationId xmlns:a16="http://schemas.microsoft.com/office/drawing/2014/main" id="{070D095F-3C30-481B-B74C-007E080F8930}"/>
              </a:ext>
            </a:extLst>
          </p:cNvPr>
          <p:cNvSpPr/>
          <p:nvPr/>
        </p:nvSpPr>
        <p:spPr>
          <a:xfrm>
            <a:off x="2428791" y="2724664"/>
            <a:ext cx="4386119" cy="7295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a:off x="1509204" y="1523771"/>
            <a:ext cx="1120980" cy="1745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1BC1F68-1623-4791-9206-CF5CD8E0B59B}"/>
              </a:ext>
            </a:extLst>
          </p:cNvPr>
          <p:cNvSpPr/>
          <p:nvPr/>
        </p:nvSpPr>
        <p:spPr>
          <a:xfrm>
            <a:off x="1006941" y="3978898"/>
            <a:ext cx="10425320" cy="2370531"/>
          </a:xfrm>
          <a:prstGeom prst="rect">
            <a:avLst/>
          </a:prstGeom>
          <a:solidFill>
            <a:srgbClr val="59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0F854D0B-3073-4614-82AC-74C526CAC6DA}"/>
              </a:ext>
            </a:extLst>
          </p:cNvPr>
          <p:cNvPicPr>
            <a:picLocks noChangeAspect="1"/>
          </p:cNvPicPr>
          <p:nvPr/>
        </p:nvPicPr>
        <p:blipFill>
          <a:blip r:embed="rId5"/>
          <a:stretch>
            <a:fillRect/>
          </a:stretch>
        </p:blipFill>
        <p:spPr>
          <a:xfrm>
            <a:off x="1092961" y="4101770"/>
            <a:ext cx="10229159" cy="2155192"/>
          </a:xfrm>
          <a:prstGeom prst="rect">
            <a:avLst/>
          </a:prstGeom>
        </p:spPr>
      </p:pic>
      <p:sp>
        <p:nvSpPr>
          <p:cNvPr id="22" name="Rectangle 21">
            <a:extLst>
              <a:ext uri="{FF2B5EF4-FFF2-40B4-BE49-F238E27FC236}">
                <a16:creationId xmlns:a16="http://schemas.microsoft.com/office/drawing/2014/main" id="{2C3385E9-16D5-416F-85B2-5EBEE2904081}"/>
              </a:ext>
            </a:extLst>
          </p:cNvPr>
          <p:cNvSpPr/>
          <p:nvPr/>
        </p:nvSpPr>
        <p:spPr>
          <a:xfrm>
            <a:off x="6493303" y="4101770"/>
            <a:ext cx="404962" cy="186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23BAD4C-9196-4E4C-8F3F-44742FD7A4BB}"/>
              </a:ext>
            </a:extLst>
          </p:cNvPr>
          <p:cNvSpPr/>
          <p:nvPr/>
        </p:nvSpPr>
        <p:spPr>
          <a:xfrm>
            <a:off x="613355" y="1172970"/>
            <a:ext cx="5285224" cy="584775"/>
          </a:xfrm>
          <a:prstGeom prst="rect">
            <a:avLst/>
          </a:prstGeom>
        </p:spPr>
        <p:txBody>
          <a:bodyPr wrap="square" lIns="91440" tIns="45720" rIns="91440" bIns="45720" anchor="t">
            <a:spAutoFit/>
          </a:bodyPr>
          <a:lstStyle/>
          <a:p>
            <a:r>
              <a:rPr lang="en-US" sz="1600"/>
              <a:t>Click on get report and this will then generate a CSV report.</a:t>
            </a:r>
          </a:p>
          <a:p>
            <a:endParaRPr lang="en-US" sz="1600"/>
          </a:p>
        </p:txBody>
      </p:sp>
      <p:sp>
        <p:nvSpPr>
          <p:cNvPr id="18" name="Rectangle 17">
            <a:extLst>
              <a:ext uri="{FF2B5EF4-FFF2-40B4-BE49-F238E27FC236}">
                <a16:creationId xmlns:a16="http://schemas.microsoft.com/office/drawing/2014/main" id="{FEB58730-8C2A-4189-BF53-795DE7921923}"/>
              </a:ext>
            </a:extLst>
          </p:cNvPr>
          <p:cNvSpPr/>
          <p:nvPr/>
        </p:nvSpPr>
        <p:spPr>
          <a:xfrm>
            <a:off x="7535853" y="4101769"/>
            <a:ext cx="684869" cy="186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2C2C3FC-1EA0-4FB0-86E7-5C992AA4F876}"/>
              </a:ext>
            </a:extLst>
          </p:cNvPr>
          <p:cNvSpPr/>
          <p:nvPr/>
        </p:nvSpPr>
        <p:spPr>
          <a:xfrm>
            <a:off x="10223280" y="4101768"/>
            <a:ext cx="755391" cy="2073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3171524F-EF7A-4D9A-93DC-1CA061321B53}"/>
              </a:ext>
            </a:extLst>
          </p:cNvPr>
          <p:cNvSpPr>
            <a:spLocks noGrp="1"/>
          </p:cNvSpPr>
          <p:nvPr>
            <p:ph type="sldNum" sz="quarter" idx="12"/>
          </p:nvPr>
        </p:nvSpPr>
        <p:spPr/>
        <p:txBody>
          <a:bodyPr/>
          <a:lstStyle/>
          <a:p>
            <a:fld id="{6F0C9F74-ED7C-44EF-9CFC-67AAF3EFA2FB}" type="slidenum">
              <a:rPr lang="en-GB" smtClean="0"/>
              <a:t>7</a:t>
            </a:fld>
            <a:endParaRPr lang="en-GB"/>
          </a:p>
        </p:txBody>
      </p:sp>
    </p:spTree>
    <p:extLst>
      <p:ext uri="{BB962C8B-B14F-4D97-AF65-F5344CB8AC3E}">
        <p14:creationId xmlns:p14="http://schemas.microsoft.com/office/powerpoint/2010/main" val="415773877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696030" y="2058651"/>
            <a:ext cx="4081272" cy="3548009"/>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85355" y="360784"/>
            <a:ext cx="7212013" cy="785812"/>
          </a:xfrm>
        </p:spPr>
        <p:txBody>
          <a:bodyPr/>
          <a:lstStyle/>
          <a:p>
            <a:pPr>
              <a:buClr>
                <a:srgbClr val="B8C617"/>
              </a:buClr>
            </a:pPr>
            <a:r>
              <a:rPr lang="en-US" sz="2800" b="1">
                <a:solidFill>
                  <a:srgbClr val="92D050"/>
                </a:solidFill>
                <a:latin typeface="+mn-lt"/>
              </a:rPr>
              <a:t>How To Lock Your Site?</a:t>
            </a:r>
          </a:p>
        </p:txBody>
      </p:sp>
      <p:pic>
        <p:nvPicPr>
          <p:cNvPr id="3" name="Picture 2">
            <a:extLst>
              <a:ext uri="{FF2B5EF4-FFF2-40B4-BE49-F238E27FC236}">
                <a16:creationId xmlns:a16="http://schemas.microsoft.com/office/drawing/2014/main" id="{02F7AD52-51D3-46CD-8A81-15A6FBD18E56}"/>
              </a:ext>
            </a:extLst>
          </p:cNvPr>
          <p:cNvPicPr>
            <a:picLocks noChangeAspect="1"/>
          </p:cNvPicPr>
          <p:nvPr/>
        </p:nvPicPr>
        <p:blipFill>
          <a:blip r:embed="rId3"/>
          <a:stretch>
            <a:fillRect/>
          </a:stretch>
        </p:blipFill>
        <p:spPr>
          <a:xfrm>
            <a:off x="840738" y="2175029"/>
            <a:ext cx="3812946" cy="3308103"/>
          </a:xfrm>
          <a:prstGeom prst="rect">
            <a:avLst/>
          </a:prstGeom>
        </p:spPr>
      </p:pic>
      <p:sp>
        <p:nvSpPr>
          <p:cNvPr id="17" name="Rectangle 16">
            <a:extLst>
              <a:ext uri="{FF2B5EF4-FFF2-40B4-BE49-F238E27FC236}">
                <a16:creationId xmlns:a16="http://schemas.microsoft.com/office/drawing/2014/main" id="{72DE00FD-9D39-4C88-8D48-007B75A5BCE4}"/>
              </a:ext>
            </a:extLst>
          </p:cNvPr>
          <p:cNvSpPr/>
          <p:nvPr/>
        </p:nvSpPr>
        <p:spPr>
          <a:xfrm>
            <a:off x="6494843" y="2709068"/>
            <a:ext cx="4775908" cy="1385919"/>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7D2FBC1-5263-4F29-B2CF-E9A0584F4356}"/>
              </a:ext>
            </a:extLst>
          </p:cNvPr>
          <p:cNvPicPr>
            <a:picLocks noChangeAspect="1"/>
          </p:cNvPicPr>
          <p:nvPr/>
        </p:nvPicPr>
        <p:blipFill>
          <a:blip r:embed="rId4"/>
          <a:stretch>
            <a:fillRect/>
          </a:stretch>
        </p:blipFill>
        <p:spPr>
          <a:xfrm>
            <a:off x="6599179" y="2805769"/>
            <a:ext cx="4593914" cy="1213577"/>
          </a:xfrm>
          <a:prstGeom prst="rect">
            <a:avLst/>
          </a:prstGeom>
        </p:spPr>
      </p:pic>
      <p:sp>
        <p:nvSpPr>
          <p:cNvPr id="11" name="Rectangle 10">
            <a:extLst>
              <a:ext uri="{FF2B5EF4-FFF2-40B4-BE49-F238E27FC236}">
                <a16:creationId xmlns:a16="http://schemas.microsoft.com/office/drawing/2014/main" id="{04187DF5-8E24-4922-896F-F019D54A76A8}"/>
              </a:ext>
            </a:extLst>
          </p:cNvPr>
          <p:cNvSpPr/>
          <p:nvPr/>
        </p:nvSpPr>
        <p:spPr>
          <a:xfrm>
            <a:off x="10546827" y="3251443"/>
            <a:ext cx="646266" cy="5116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076E4AD-51C3-4140-B007-81A1CD7B2202}"/>
              </a:ext>
            </a:extLst>
          </p:cNvPr>
          <p:cNvSpPr/>
          <p:nvPr/>
        </p:nvSpPr>
        <p:spPr>
          <a:xfrm>
            <a:off x="4220773" y="5213174"/>
            <a:ext cx="443228" cy="294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F9A29EC-5337-45AC-A0C6-DB5AE1E29D2F}"/>
              </a:ext>
            </a:extLst>
          </p:cNvPr>
          <p:cNvSpPr/>
          <p:nvPr/>
        </p:nvSpPr>
        <p:spPr>
          <a:xfrm>
            <a:off x="945349" y="3375169"/>
            <a:ext cx="1715974" cy="953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2359642" y="1829135"/>
            <a:ext cx="25516" cy="1406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7469E2-233B-4DB1-9862-680EBF0D3CEE}"/>
              </a:ext>
            </a:extLst>
          </p:cNvPr>
          <p:cNvCxnSpPr>
            <a:cxnSpLocks/>
          </p:cNvCxnSpPr>
          <p:nvPr/>
        </p:nvCxnSpPr>
        <p:spPr>
          <a:xfrm flipV="1">
            <a:off x="9448674" y="3843427"/>
            <a:ext cx="1014889" cy="10702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F83E030-CDBE-4C45-A10B-A8745590B956}"/>
              </a:ext>
            </a:extLst>
          </p:cNvPr>
          <p:cNvSpPr/>
          <p:nvPr/>
        </p:nvSpPr>
        <p:spPr>
          <a:xfrm>
            <a:off x="4365973" y="1919605"/>
            <a:ext cx="4044193" cy="369332"/>
          </a:xfrm>
          <a:prstGeom prst="rect">
            <a:avLst/>
          </a:prstGeom>
        </p:spPr>
        <p:txBody>
          <a:bodyPr wrap="square" lIns="91440" tIns="45720" rIns="91440" bIns="45720" anchor="t">
            <a:spAutoFit/>
          </a:bodyPr>
          <a:lstStyle/>
          <a:p>
            <a:pPr algn="ctr"/>
            <a:r>
              <a:rPr lang="en-US"/>
              <a:t>You can now l</a:t>
            </a:r>
            <a:r>
              <a:rPr lang="en-GB"/>
              <a:t>ock your site.</a:t>
            </a:r>
            <a:endParaRPr lang="en-US"/>
          </a:p>
        </p:txBody>
      </p:sp>
      <p:cxnSp>
        <p:nvCxnSpPr>
          <p:cNvPr id="24" name="Straight Arrow Connector 23">
            <a:extLst>
              <a:ext uri="{FF2B5EF4-FFF2-40B4-BE49-F238E27FC236}">
                <a16:creationId xmlns:a16="http://schemas.microsoft.com/office/drawing/2014/main" id="{F898FC31-9963-42BD-B3CE-0B759479DF3E}"/>
              </a:ext>
            </a:extLst>
          </p:cNvPr>
          <p:cNvCxnSpPr>
            <a:cxnSpLocks/>
          </p:cNvCxnSpPr>
          <p:nvPr/>
        </p:nvCxnSpPr>
        <p:spPr>
          <a:xfrm flipH="1">
            <a:off x="4548058" y="2358992"/>
            <a:ext cx="1715974" cy="27962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3537CE-6293-4DEA-9043-F7ACDEA31D4F}"/>
              </a:ext>
            </a:extLst>
          </p:cNvPr>
          <p:cNvSpPr txBox="1"/>
          <p:nvPr/>
        </p:nvSpPr>
        <p:spPr>
          <a:xfrm>
            <a:off x="594879" y="1118242"/>
            <a:ext cx="92894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You are now ready to lock your site. The final stage is to add in PO if required. There are also options to add to job card or worker.</a:t>
            </a:r>
            <a:endParaRPr lang="en-US"/>
          </a:p>
        </p:txBody>
      </p:sp>
      <p:sp>
        <p:nvSpPr>
          <p:cNvPr id="6" name="TextBox 5">
            <a:extLst>
              <a:ext uri="{FF2B5EF4-FFF2-40B4-BE49-F238E27FC236}">
                <a16:creationId xmlns:a16="http://schemas.microsoft.com/office/drawing/2014/main" id="{E21F5850-DC23-428F-8754-9FC9A6237D49}"/>
              </a:ext>
            </a:extLst>
          </p:cNvPr>
          <p:cNvSpPr txBox="1"/>
          <p:nvPr/>
        </p:nvSpPr>
        <p:spPr>
          <a:xfrm>
            <a:off x="6613005" y="4903953"/>
            <a:ext cx="3470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ea typeface="+mn-lt"/>
                <a:cs typeface="+mn-lt"/>
              </a:rPr>
              <a:t>The site will go from lock to unlock.</a:t>
            </a:r>
          </a:p>
        </p:txBody>
      </p:sp>
      <p:sp>
        <p:nvSpPr>
          <p:cNvPr id="8" name="TextBox 7">
            <a:extLst>
              <a:ext uri="{FF2B5EF4-FFF2-40B4-BE49-F238E27FC236}">
                <a16:creationId xmlns:a16="http://schemas.microsoft.com/office/drawing/2014/main" id="{7562E181-FA71-4C31-AFA6-19EEE9927238}"/>
              </a:ext>
            </a:extLst>
          </p:cNvPr>
          <p:cNvSpPr txBox="1"/>
          <p:nvPr/>
        </p:nvSpPr>
        <p:spPr>
          <a:xfrm>
            <a:off x="4365973" y="5237328"/>
            <a:ext cx="8120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FF0000"/>
                </a:solidFill>
              </a:rPr>
              <a:t>It is forbidden to unlock a site and will not allow you to do so.</a:t>
            </a:r>
            <a:endParaRPr lang="en-US" b="1">
              <a:solidFill>
                <a:srgbClr val="FF0000"/>
              </a:solidFill>
              <a:cs typeface="Calibri" panose="020F0502020204030204"/>
            </a:endParaRPr>
          </a:p>
        </p:txBody>
      </p:sp>
      <p:sp>
        <p:nvSpPr>
          <p:cNvPr id="14" name="Slide Number Placeholder 13">
            <a:extLst>
              <a:ext uri="{FF2B5EF4-FFF2-40B4-BE49-F238E27FC236}">
                <a16:creationId xmlns:a16="http://schemas.microsoft.com/office/drawing/2014/main" id="{043A528A-730F-4034-9D88-CD5FB045F38A}"/>
              </a:ext>
            </a:extLst>
          </p:cNvPr>
          <p:cNvSpPr>
            <a:spLocks noGrp="1"/>
          </p:cNvSpPr>
          <p:nvPr>
            <p:ph type="sldNum" sz="quarter" idx="12"/>
          </p:nvPr>
        </p:nvSpPr>
        <p:spPr/>
        <p:txBody>
          <a:bodyPr/>
          <a:lstStyle/>
          <a:p>
            <a:fld id="{6F0C9F74-ED7C-44EF-9CFC-67AAF3EFA2FB}" type="slidenum">
              <a:rPr lang="en-GB" smtClean="0"/>
              <a:t>8</a:t>
            </a:fld>
            <a:endParaRPr lang="en-GB"/>
          </a:p>
        </p:txBody>
      </p:sp>
    </p:spTree>
    <p:extLst>
      <p:ext uri="{BB962C8B-B14F-4D97-AF65-F5344CB8AC3E}">
        <p14:creationId xmlns:p14="http://schemas.microsoft.com/office/powerpoint/2010/main" val="2161096078"/>
      </p:ext>
    </p:extLst>
  </p:cSld>
  <p:clrMapOvr>
    <a:masterClrMapping/>
  </p:clrMapOvr>
</p:sld>
</file>

<file path=ppt/theme/theme1.xml><?xml version="1.0" encoding="utf-8"?>
<a:theme xmlns:a="http://schemas.openxmlformats.org/drawingml/2006/main" name="Datum RP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um RPO" id="{B8EA2D41-39D4-4341-8448-009A78C1556E}" vid="{8D54C23A-4735-4D19-8E29-E61C7E74B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f257fce-5729-47ad-83ee-ec8dd74adb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77365FC8DE7944A2563FFE46857E79" ma:contentTypeVersion="3" ma:contentTypeDescription="Create a new document." ma:contentTypeScope="" ma:versionID="2d3a542b1ec0b7df1b06dabc3ecbd701">
  <xsd:schema xmlns:xsd="http://www.w3.org/2001/XMLSchema" xmlns:xs="http://www.w3.org/2001/XMLSchema" xmlns:p="http://schemas.microsoft.com/office/2006/metadata/properties" xmlns:ns2="cf257fce-5729-47ad-83ee-ec8dd74adb1e" targetNamespace="http://schemas.microsoft.com/office/2006/metadata/properties" ma:root="true" ma:fieldsID="42073e7c676a8e3d45abca6baf935b58" ns2:_="">
    <xsd:import namespace="cf257fce-5729-47ad-83ee-ec8dd74adb1e"/>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57fce-5729-47ad-83ee-ec8dd74a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F64FB-C562-47B1-89F7-54B618F6771B}">
  <ds:schemaRefs>
    <ds:schemaRef ds:uri="http://schemas.microsoft.com/sharepoint/v3/contenttype/forms"/>
  </ds:schemaRefs>
</ds:datastoreItem>
</file>

<file path=customXml/itemProps2.xml><?xml version="1.0" encoding="utf-8"?>
<ds:datastoreItem xmlns:ds="http://schemas.openxmlformats.org/officeDocument/2006/customXml" ds:itemID="{0320008C-3147-4E55-AFB5-BDC38DDC7304}">
  <ds:schemaRefs>
    <ds:schemaRef ds:uri="05cf384e-a25a-4a0f-abb5-0b5cf90748ad"/>
    <ds:schemaRef ds:uri="96888899-159a-45ad-852c-33e632a19c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17FBCA-631B-4A25-8A45-C2359C548AAD}"/>
</file>

<file path=docProps/app.xml><?xml version="1.0" encoding="utf-8"?>
<Properties xmlns="http://schemas.openxmlformats.org/officeDocument/2006/extended-properties" xmlns:vt="http://schemas.openxmlformats.org/officeDocument/2006/docPropsVTypes">
  <Template>Datum RPO</Template>
  <TotalTime>11</TotalTime>
  <Words>312</Words>
  <Application>Microsoft Office PowerPoint</Application>
  <PresentationFormat>Widescreen</PresentationFormat>
  <Paragraphs>40</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Datum RPO</vt:lpstr>
      <vt:lpstr>PowerPoint Presentation</vt:lpstr>
      <vt:lpstr>PowerPoint Presentation</vt:lpstr>
      <vt:lpstr>PowerPoint Presentation</vt:lpstr>
      <vt:lpstr>When Is The Deadline For Locking Sites?</vt:lpstr>
      <vt:lpstr>What Do I Need To Check Before I Lock Site?</vt:lpstr>
      <vt:lpstr>Where To Find Period (Week), Division And Client?</vt:lpstr>
      <vt:lpstr>Where To Generate Your Lock Report?</vt:lpstr>
      <vt:lpstr>How To Lock Your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Marshall</dc:creator>
  <cp:lastModifiedBy>Tina Hogan</cp:lastModifiedBy>
  <cp:revision>18</cp:revision>
  <dcterms:created xsi:type="dcterms:W3CDTF">2022-09-09T14:55:40Z</dcterms:created>
  <dcterms:modified xsi:type="dcterms:W3CDTF">2022-11-10T11:54:32Z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0x010100C477365FC8DE7944A2563FFE46857E79</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