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59" r:id="rId5"/>
    <p:sldId id="258" r:id="rId6"/>
    <p:sldId id="4316" r:id="rId7"/>
    <p:sldId id="4310" r:id="rId8"/>
    <p:sldId id="4311" r:id="rId9"/>
    <p:sldId id="4312" r:id="rId10"/>
    <p:sldId id="4314" r:id="rId11"/>
    <p:sldId id="431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81E4071-FF51-632F-6DC7-BC1CEE3606F4}" name="Michael Berkshire" initials="MB" userId="S::michael.berkshire@datumrpo.com::979e1cc8-4b2d-4c1a-99c2-01f55e2c9b5a" providerId="AD"/>
  <p188:author id="{6E59C1BE-C3E8-78CB-954B-09E950B0F822}" name="Tina Hogan" initials="TH" userId="S::Tina.Hogan@Staffline.co.uk::94b78a3d-59f3-4279-a1ef-6f4ad22d56c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na Hogan" userId="94b78a3d-59f3-4279-a1ef-6f4ad22d56cf" providerId="ADAL" clId="{ACA2A52A-87D2-4293-969C-7266D61A48A3}"/>
    <pc:docChg chg="undo custSel addSld delSld modSld">
      <pc:chgData name="Tina Hogan" userId="94b78a3d-59f3-4279-a1ef-6f4ad22d56cf" providerId="ADAL" clId="{ACA2A52A-87D2-4293-969C-7266D61A48A3}" dt="2022-11-10T11:43:03.742" v="155" actId="1076"/>
      <pc:docMkLst>
        <pc:docMk/>
      </pc:docMkLst>
      <pc:sldChg chg="modSp mod">
        <pc:chgData name="Tina Hogan" userId="94b78a3d-59f3-4279-a1ef-6f4ad22d56cf" providerId="ADAL" clId="{ACA2A52A-87D2-4293-969C-7266D61A48A3}" dt="2022-11-10T11:42:56.742" v="153" actId="1076"/>
        <pc:sldMkLst>
          <pc:docMk/>
          <pc:sldMk cId="2288205367" sldId="258"/>
        </pc:sldMkLst>
        <pc:spChg chg="mod">
          <ac:chgData name="Tina Hogan" userId="94b78a3d-59f3-4279-a1ef-6f4ad22d56cf" providerId="ADAL" clId="{ACA2A52A-87D2-4293-969C-7266D61A48A3}" dt="2022-11-10T11:42:56.742" v="153" actId="1076"/>
          <ac:spMkLst>
            <pc:docMk/>
            <pc:sldMk cId="2288205367" sldId="258"/>
            <ac:spMk id="8" creationId="{29D0116D-AB4A-41D7-A1F0-4EB0AF1F1A12}"/>
          </ac:spMkLst>
        </pc:spChg>
      </pc:sldChg>
      <pc:sldChg chg="del">
        <pc:chgData name="Tina Hogan" userId="94b78a3d-59f3-4279-a1ef-6f4ad22d56cf" providerId="ADAL" clId="{ACA2A52A-87D2-4293-969C-7266D61A48A3}" dt="2022-11-10T11:06:39.353" v="1" actId="47"/>
        <pc:sldMkLst>
          <pc:docMk/>
          <pc:sldMk cId="1944819464" sldId="4268"/>
        </pc:sldMkLst>
      </pc:sldChg>
      <pc:sldChg chg="del">
        <pc:chgData name="Tina Hogan" userId="94b78a3d-59f3-4279-a1ef-6f4ad22d56cf" providerId="ADAL" clId="{ACA2A52A-87D2-4293-969C-7266D61A48A3}" dt="2022-11-10T11:06:39.711" v="2" actId="47"/>
        <pc:sldMkLst>
          <pc:docMk/>
          <pc:sldMk cId="1196831353" sldId="4269"/>
        </pc:sldMkLst>
      </pc:sldChg>
      <pc:sldChg chg="del">
        <pc:chgData name="Tina Hogan" userId="94b78a3d-59f3-4279-a1ef-6f4ad22d56cf" providerId="ADAL" clId="{ACA2A52A-87D2-4293-969C-7266D61A48A3}" dt="2022-11-10T11:06:39.923" v="3" actId="47"/>
        <pc:sldMkLst>
          <pc:docMk/>
          <pc:sldMk cId="3732183646" sldId="4270"/>
        </pc:sldMkLst>
      </pc:sldChg>
      <pc:sldChg chg="del">
        <pc:chgData name="Tina Hogan" userId="94b78a3d-59f3-4279-a1ef-6f4ad22d56cf" providerId="ADAL" clId="{ACA2A52A-87D2-4293-969C-7266D61A48A3}" dt="2022-11-10T11:06:41.079" v="5" actId="47"/>
        <pc:sldMkLst>
          <pc:docMk/>
          <pc:sldMk cId="1915250541" sldId="4271"/>
        </pc:sldMkLst>
      </pc:sldChg>
      <pc:sldChg chg="del">
        <pc:chgData name="Tina Hogan" userId="94b78a3d-59f3-4279-a1ef-6f4ad22d56cf" providerId="ADAL" clId="{ACA2A52A-87D2-4293-969C-7266D61A48A3}" dt="2022-11-10T11:35:39.841" v="14" actId="47"/>
        <pc:sldMkLst>
          <pc:docMk/>
          <pc:sldMk cId="166683436" sldId="4272"/>
        </pc:sldMkLst>
      </pc:sldChg>
      <pc:sldChg chg="del">
        <pc:chgData name="Tina Hogan" userId="94b78a3d-59f3-4279-a1ef-6f4ad22d56cf" providerId="ADAL" clId="{ACA2A52A-87D2-4293-969C-7266D61A48A3}" dt="2022-11-10T11:35:39.858" v="15" actId="47"/>
        <pc:sldMkLst>
          <pc:docMk/>
          <pc:sldMk cId="4251664348" sldId="4273"/>
        </pc:sldMkLst>
      </pc:sldChg>
      <pc:sldChg chg="del">
        <pc:chgData name="Tina Hogan" userId="94b78a3d-59f3-4279-a1ef-6f4ad22d56cf" providerId="ADAL" clId="{ACA2A52A-87D2-4293-969C-7266D61A48A3}" dt="2022-11-10T11:35:39.872" v="16" actId="47"/>
        <pc:sldMkLst>
          <pc:docMk/>
          <pc:sldMk cId="3898516677" sldId="4274"/>
        </pc:sldMkLst>
      </pc:sldChg>
      <pc:sldChg chg="del">
        <pc:chgData name="Tina Hogan" userId="94b78a3d-59f3-4279-a1ef-6f4ad22d56cf" providerId="ADAL" clId="{ACA2A52A-87D2-4293-969C-7266D61A48A3}" dt="2022-11-10T11:35:40.070" v="19" actId="47"/>
        <pc:sldMkLst>
          <pc:docMk/>
          <pc:sldMk cId="2718215286" sldId="4275"/>
        </pc:sldMkLst>
      </pc:sldChg>
      <pc:sldChg chg="del">
        <pc:chgData name="Tina Hogan" userId="94b78a3d-59f3-4279-a1ef-6f4ad22d56cf" providerId="ADAL" clId="{ACA2A52A-87D2-4293-969C-7266D61A48A3}" dt="2022-11-10T11:35:50.504" v="148" actId="47"/>
        <pc:sldMkLst>
          <pc:docMk/>
          <pc:sldMk cId="1084686078" sldId="4276"/>
        </pc:sldMkLst>
      </pc:sldChg>
      <pc:sldChg chg="del">
        <pc:chgData name="Tina Hogan" userId="94b78a3d-59f3-4279-a1ef-6f4ad22d56cf" providerId="ADAL" clId="{ACA2A52A-87D2-4293-969C-7266D61A48A3}" dt="2022-11-10T11:35:42.404" v="77" actId="47"/>
        <pc:sldMkLst>
          <pc:docMk/>
          <pc:sldMk cId="2639991557" sldId="4277"/>
        </pc:sldMkLst>
      </pc:sldChg>
      <pc:sldChg chg="del">
        <pc:chgData name="Tina Hogan" userId="94b78a3d-59f3-4279-a1ef-6f4ad22d56cf" providerId="ADAL" clId="{ACA2A52A-87D2-4293-969C-7266D61A48A3}" dt="2022-11-10T11:35:41.475" v="54" actId="47"/>
        <pc:sldMkLst>
          <pc:docMk/>
          <pc:sldMk cId="3154811674" sldId="4278"/>
        </pc:sldMkLst>
      </pc:sldChg>
      <pc:sldChg chg="del">
        <pc:chgData name="Tina Hogan" userId="94b78a3d-59f3-4279-a1ef-6f4ad22d56cf" providerId="ADAL" clId="{ACA2A52A-87D2-4293-969C-7266D61A48A3}" dt="2022-11-10T11:35:41.490" v="55" actId="47"/>
        <pc:sldMkLst>
          <pc:docMk/>
          <pc:sldMk cId="3463644477" sldId="4279"/>
        </pc:sldMkLst>
      </pc:sldChg>
      <pc:sldChg chg="del">
        <pc:chgData name="Tina Hogan" userId="94b78a3d-59f3-4279-a1ef-6f4ad22d56cf" providerId="ADAL" clId="{ACA2A52A-87D2-4293-969C-7266D61A48A3}" dt="2022-11-10T11:35:41.505" v="56" actId="47"/>
        <pc:sldMkLst>
          <pc:docMk/>
          <pc:sldMk cId="3057602591" sldId="4280"/>
        </pc:sldMkLst>
      </pc:sldChg>
      <pc:sldChg chg="del">
        <pc:chgData name="Tina Hogan" userId="94b78a3d-59f3-4279-a1ef-6f4ad22d56cf" providerId="ADAL" clId="{ACA2A52A-87D2-4293-969C-7266D61A48A3}" dt="2022-11-10T11:35:41.639" v="57" actId="47"/>
        <pc:sldMkLst>
          <pc:docMk/>
          <pc:sldMk cId="2002783646" sldId="4281"/>
        </pc:sldMkLst>
      </pc:sldChg>
      <pc:sldChg chg="del">
        <pc:chgData name="Tina Hogan" userId="94b78a3d-59f3-4279-a1ef-6f4ad22d56cf" providerId="ADAL" clId="{ACA2A52A-87D2-4293-969C-7266D61A48A3}" dt="2022-11-10T11:35:41.657" v="58" actId="47"/>
        <pc:sldMkLst>
          <pc:docMk/>
          <pc:sldMk cId="357732207" sldId="4282"/>
        </pc:sldMkLst>
      </pc:sldChg>
      <pc:sldChg chg="del">
        <pc:chgData name="Tina Hogan" userId="94b78a3d-59f3-4279-a1ef-6f4ad22d56cf" providerId="ADAL" clId="{ACA2A52A-87D2-4293-969C-7266D61A48A3}" dt="2022-11-10T11:35:41.830" v="60" actId="47"/>
        <pc:sldMkLst>
          <pc:docMk/>
          <pc:sldMk cId="3485462588" sldId="4286"/>
        </pc:sldMkLst>
      </pc:sldChg>
      <pc:sldChg chg="del">
        <pc:chgData name="Tina Hogan" userId="94b78a3d-59f3-4279-a1ef-6f4ad22d56cf" providerId="ADAL" clId="{ACA2A52A-87D2-4293-969C-7266D61A48A3}" dt="2022-11-10T11:35:41.843" v="61" actId="47"/>
        <pc:sldMkLst>
          <pc:docMk/>
          <pc:sldMk cId="964717343" sldId="4287"/>
        </pc:sldMkLst>
      </pc:sldChg>
      <pc:sldChg chg="del">
        <pc:chgData name="Tina Hogan" userId="94b78a3d-59f3-4279-a1ef-6f4ad22d56cf" providerId="ADAL" clId="{ACA2A52A-87D2-4293-969C-7266D61A48A3}" dt="2022-11-10T11:35:46.873" v="130" actId="47"/>
        <pc:sldMkLst>
          <pc:docMk/>
          <pc:sldMk cId="1483976558" sldId="4291"/>
        </pc:sldMkLst>
      </pc:sldChg>
      <pc:sldChg chg="del">
        <pc:chgData name="Tina Hogan" userId="94b78a3d-59f3-4279-a1ef-6f4ad22d56cf" providerId="ADAL" clId="{ACA2A52A-87D2-4293-969C-7266D61A48A3}" dt="2022-11-10T11:35:47.163" v="132" actId="47"/>
        <pc:sldMkLst>
          <pc:docMk/>
          <pc:sldMk cId="1903361043" sldId="4292"/>
        </pc:sldMkLst>
      </pc:sldChg>
      <pc:sldChg chg="del">
        <pc:chgData name="Tina Hogan" userId="94b78a3d-59f3-4279-a1ef-6f4ad22d56cf" providerId="ADAL" clId="{ACA2A52A-87D2-4293-969C-7266D61A48A3}" dt="2022-11-10T11:35:46.728" v="129" actId="47"/>
        <pc:sldMkLst>
          <pc:docMk/>
          <pc:sldMk cId="105612737" sldId="4293"/>
        </pc:sldMkLst>
      </pc:sldChg>
      <pc:sldChg chg="del">
        <pc:chgData name="Tina Hogan" userId="94b78a3d-59f3-4279-a1ef-6f4ad22d56cf" providerId="ADAL" clId="{ACA2A52A-87D2-4293-969C-7266D61A48A3}" dt="2022-11-10T11:06:38.823" v="0" actId="47"/>
        <pc:sldMkLst>
          <pc:docMk/>
          <pc:sldMk cId="597897115" sldId="4302"/>
        </pc:sldMkLst>
      </pc:sldChg>
      <pc:sldChg chg="del">
        <pc:chgData name="Tina Hogan" userId="94b78a3d-59f3-4279-a1ef-6f4ad22d56cf" providerId="ADAL" clId="{ACA2A52A-87D2-4293-969C-7266D61A48A3}" dt="2022-11-10T11:35:40.570" v="31" actId="47"/>
        <pc:sldMkLst>
          <pc:docMk/>
          <pc:sldMk cId="3372092975" sldId="4304"/>
        </pc:sldMkLst>
      </pc:sldChg>
      <pc:sldChg chg="del">
        <pc:chgData name="Tina Hogan" userId="94b78a3d-59f3-4279-a1ef-6f4ad22d56cf" providerId="ADAL" clId="{ACA2A52A-87D2-4293-969C-7266D61A48A3}" dt="2022-11-10T11:06:40.121" v="4" actId="47"/>
        <pc:sldMkLst>
          <pc:docMk/>
          <pc:sldMk cId="1865549931" sldId="4307"/>
        </pc:sldMkLst>
      </pc:sldChg>
      <pc:sldChg chg="modSp mod">
        <pc:chgData name="Tina Hogan" userId="94b78a3d-59f3-4279-a1ef-6f4ad22d56cf" providerId="ADAL" clId="{ACA2A52A-87D2-4293-969C-7266D61A48A3}" dt="2022-11-10T11:43:03.742" v="155" actId="1076"/>
        <pc:sldMkLst>
          <pc:docMk/>
          <pc:sldMk cId="1607292309" sldId="4316"/>
        </pc:sldMkLst>
        <pc:spChg chg="mod">
          <ac:chgData name="Tina Hogan" userId="94b78a3d-59f3-4279-a1ef-6f4ad22d56cf" providerId="ADAL" clId="{ACA2A52A-87D2-4293-969C-7266D61A48A3}" dt="2022-11-10T11:43:03.742" v="155" actId="1076"/>
          <ac:spMkLst>
            <pc:docMk/>
            <pc:sldMk cId="1607292309" sldId="4316"/>
            <ac:spMk id="8" creationId="{29D0116D-AB4A-41D7-A1F0-4EB0AF1F1A12}"/>
          </ac:spMkLst>
        </pc:spChg>
      </pc:sldChg>
      <pc:sldChg chg="del">
        <pc:chgData name="Tina Hogan" userId="94b78a3d-59f3-4279-a1ef-6f4ad22d56cf" providerId="ADAL" clId="{ACA2A52A-87D2-4293-969C-7266D61A48A3}" dt="2022-11-10T11:35:39.489" v="7" actId="47"/>
        <pc:sldMkLst>
          <pc:docMk/>
          <pc:sldMk cId="3261480627" sldId="4317"/>
        </pc:sldMkLst>
      </pc:sldChg>
      <pc:sldChg chg="del">
        <pc:chgData name="Tina Hogan" userId="94b78a3d-59f3-4279-a1ef-6f4ad22d56cf" providerId="ADAL" clId="{ACA2A52A-87D2-4293-969C-7266D61A48A3}" dt="2022-11-10T11:35:39.572" v="8" actId="47"/>
        <pc:sldMkLst>
          <pc:docMk/>
          <pc:sldMk cId="2691289184" sldId="4318"/>
        </pc:sldMkLst>
      </pc:sldChg>
      <pc:sldChg chg="del">
        <pc:chgData name="Tina Hogan" userId="94b78a3d-59f3-4279-a1ef-6f4ad22d56cf" providerId="ADAL" clId="{ACA2A52A-87D2-4293-969C-7266D61A48A3}" dt="2022-11-10T11:35:39.587" v="9" actId="47"/>
        <pc:sldMkLst>
          <pc:docMk/>
          <pc:sldMk cId="393384452" sldId="4319"/>
        </pc:sldMkLst>
      </pc:sldChg>
      <pc:sldChg chg="del">
        <pc:chgData name="Tina Hogan" userId="94b78a3d-59f3-4279-a1ef-6f4ad22d56cf" providerId="ADAL" clId="{ACA2A52A-87D2-4293-969C-7266D61A48A3}" dt="2022-11-10T11:35:39.006" v="6" actId="47"/>
        <pc:sldMkLst>
          <pc:docMk/>
          <pc:sldMk cId="543531130" sldId="4320"/>
        </pc:sldMkLst>
      </pc:sldChg>
      <pc:sldChg chg="del">
        <pc:chgData name="Tina Hogan" userId="94b78a3d-59f3-4279-a1ef-6f4ad22d56cf" providerId="ADAL" clId="{ACA2A52A-87D2-4293-969C-7266D61A48A3}" dt="2022-11-10T11:35:39.616" v="10" actId="47"/>
        <pc:sldMkLst>
          <pc:docMk/>
          <pc:sldMk cId="4271794712" sldId="4321"/>
        </pc:sldMkLst>
      </pc:sldChg>
      <pc:sldChg chg="del">
        <pc:chgData name="Tina Hogan" userId="94b78a3d-59f3-4279-a1ef-6f4ad22d56cf" providerId="ADAL" clId="{ACA2A52A-87D2-4293-969C-7266D61A48A3}" dt="2022-11-10T11:35:39.644" v="11" actId="47"/>
        <pc:sldMkLst>
          <pc:docMk/>
          <pc:sldMk cId="1316260559" sldId="4322"/>
        </pc:sldMkLst>
      </pc:sldChg>
      <pc:sldChg chg="del">
        <pc:chgData name="Tina Hogan" userId="94b78a3d-59f3-4279-a1ef-6f4ad22d56cf" providerId="ADAL" clId="{ACA2A52A-87D2-4293-969C-7266D61A48A3}" dt="2022-11-10T11:35:39.741" v="12" actId="47"/>
        <pc:sldMkLst>
          <pc:docMk/>
          <pc:sldMk cId="3382196864" sldId="4323"/>
        </pc:sldMkLst>
      </pc:sldChg>
      <pc:sldChg chg="del">
        <pc:chgData name="Tina Hogan" userId="94b78a3d-59f3-4279-a1ef-6f4ad22d56cf" providerId="ADAL" clId="{ACA2A52A-87D2-4293-969C-7266D61A48A3}" dt="2022-11-10T11:35:39.757" v="13" actId="47"/>
        <pc:sldMkLst>
          <pc:docMk/>
          <pc:sldMk cId="3490371069" sldId="4324"/>
        </pc:sldMkLst>
      </pc:sldChg>
      <pc:sldChg chg="del">
        <pc:chgData name="Tina Hogan" userId="94b78a3d-59f3-4279-a1ef-6f4ad22d56cf" providerId="ADAL" clId="{ACA2A52A-87D2-4293-969C-7266D61A48A3}" dt="2022-11-10T11:35:39.946" v="17" actId="47"/>
        <pc:sldMkLst>
          <pc:docMk/>
          <pc:sldMk cId="2377965230" sldId="4325"/>
        </pc:sldMkLst>
      </pc:sldChg>
      <pc:sldChg chg="del">
        <pc:chgData name="Tina Hogan" userId="94b78a3d-59f3-4279-a1ef-6f4ad22d56cf" providerId="ADAL" clId="{ACA2A52A-87D2-4293-969C-7266D61A48A3}" dt="2022-11-10T11:35:39.962" v="18" actId="47"/>
        <pc:sldMkLst>
          <pc:docMk/>
          <pc:sldMk cId="206015798" sldId="4326"/>
        </pc:sldMkLst>
      </pc:sldChg>
      <pc:sldChg chg="del">
        <pc:chgData name="Tina Hogan" userId="94b78a3d-59f3-4279-a1ef-6f4ad22d56cf" providerId="ADAL" clId="{ACA2A52A-87D2-4293-969C-7266D61A48A3}" dt="2022-11-10T11:35:40.085" v="20" actId="47"/>
        <pc:sldMkLst>
          <pc:docMk/>
          <pc:sldMk cId="1930173017" sldId="4327"/>
        </pc:sldMkLst>
      </pc:sldChg>
      <pc:sldChg chg="del">
        <pc:chgData name="Tina Hogan" userId="94b78a3d-59f3-4279-a1ef-6f4ad22d56cf" providerId="ADAL" clId="{ACA2A52A-87D2-4293-969C-7266D61A48A3}" dt="2022-11-10T11:35:40.190" v="21" actId="47"/>
        <pc:sldMkLst>
          <pc:docMk/>
          <pc:sldMk cId="3523215678" sldId="4328"/>
        </pc:sldMkLst>
      </pc:sldChg>
      <pc:sldChg chg="del">
        <pc:chgData name="Tina Hogan" userId="94b78a3d-59f3-4279-a1ef-6f4ad22d56cf" providerId="ADAL" clId="{ACA2A52A-87D2-4293-969C-7266D61A48A3}" dt="2022-11-10T11:35:40.206" v="22" actId="47"/>
        <pc:sldMkLst>
          <pc:docMk/>
          <pc:sldMk cId="967505487" sldId="4329"/>
        </pc:sldMkLst>
      </pc:sldChg>
      <pc:sldChg chg="del">
        <pc:chgData name="Tina Hogan" userId="94b78a3d-59f3-4279-a1ef-6f4ad22d56cf" providerId="ADAL" clId="{ACA2A52A-87D2-4293-969C-7266D61A48A3}" dt="2022-11-10T11:35:40.233" v="23" actId="47"/>
        <pc:sldMkLst>
          <pc:docMk/>
          <pc:sldMk cId="2067038124" sldId="4330"/>
        </pc:sldMkLst>
      </pc:sldChg>
      <pc:sldChg chg="del">
        <pc:chgData name="Tina Hogan" userId="94b78a3d-59f3-4279-a1ef-6f4ad22d56cf" providerId="ADAL" clId="{ACA2A52A-87D2-4293-969C-7266D61A48A3}" dt="2022-11-10T11:35:40.303" v="24" actId="47"/>
        <pc:sldMkLst>
          <pc:docMk/>
          <pc:sldMk cId="2719982828" sldId="4331"/>
        </pc:sldMkLst>
      </pc:sldChg>
      <pc:sldChg chg="del">
        <pc:chgData name="Tina Hogan" userId="94b78a3d-59f3-4279-a1ef-6f4ad22d56cf" providerId="ADAL" clId="{ACA2A52A-87D2-4293-969C-7266D61A48A3}" dt="2022-11-10T11:35:40.319" v="25" actId="47"/>
        <pc:sldMkLst>
          <pc:docMk/>
          <pc:sldMk cId="2843074858" sldId="4332"/>
        </pc:sldMkLst>
      </pc:sldChg>
      <pc:sldChg chg="del">
        <pc:chgData name="Tina Hogan" userId="94b78a3d-59f3-4279-a1ef-6f4ad22d56cf" providerId="ADAL" clId="{ACA2A52A-87D2-4293-969C-7266D61A48A3}" dt="2022-11-10T11:35:40.409" v="27" actId="47"/>
        <pc:sldMkLst>
          <pc:docMk/>
          <pc:sldMk cId="3416608944" sldId="4333"/>
        </pc:sldMkLst>
      </pc:sldChg>
      <pc:sldChg chg="del">
        <pc:chgData name="Tina Hogan" userId="94b78a3d-59f3-4279-a1ef-6f4ad22d56cf" providerId="ADAL" clId="{ACA2A52A-87D2-4293-969C-7266D61A48A3}" dt="2022-11-10T11:35:40.487" v="28" actId="47"/>
        <pc:sldMkLst>
          <pc:docMk/>
          <pc:sldMk cId="1844201149" sldId="4334"/>
        </pc:sldMkLst>
      </pc:sldChg>
      <pc:sldChg chg="del">
        <pc:chgData name="Tina Hogan" userId="94b78a3d-59f3-4279-a1ef-6f4ad22d56cf" providerId="ADAL" clId="{ACA2A52A-87D2-4293-969C-7266D61A48A3}" dt="2022-11-10T11:35:40.585" v="32" actId="47"/>
        <pc:sldMkLst>
          <pc:docMk/>
          <pc:sldMk cId="2006945357" sldId="4335"/>
        </pc:sldMkLst>
      </pc:sldChg>
      <pc:sldChg chg="del">
        <pc:chgData name="Tina Hogan" userId="94b78a3d-59f3-4279-a1ef-6f4ad22d56cf" providerId="ADAL" clId="{ACA2A52A-87D2-4293-969C-7266D61A48A3}" dt="2022-11-10T11:35:40.625" v="33" actId="47"/>
        <pc:sldMkLst>
          <pc:docMk/>
          <pc:sldMk cId="1493914423" sldId="4336"/>
        </pc:sldMkLst>
      </pc:sldChg>
      <pc:sldChg chg="del">
        <pc:chgData name="Tina Hogan" userId="94b78a3d-59f3-4279-a1ef-6f4ad22d56cf" providerId="ADAL" clId="{ACA2A52A-87D2-4293-969C-7266D61A48A3}" dt="2022-11-10T11:35:40.692" v="34" actId="47"/>
        <pc:sldMkLst>
          <pc:docMk/>
          <pc:sldMk cId="2210631536" sldId="4337"/>
        </pc:sldMkLst>
      </pc:sldChg>
      <pc:sldChg chg="del">
        <pc:chgData name="Tina Hogan" userId="94b78a3d-59f3-4279-a1ef-6f4ad22d56cf" providerId="ADAL" clId="{ACA2A52A-87D2-4293-969C-7266D61A48A3}" dt="2022-11-10T11:35:40.708" v="35" actId="47"/>
        <pc:sldMkLst>
          <pc:docMk/>
          <pc:sldMk cId="3609866890" sldId="4338"/>
        </pc:sldMkLst>
      </pc:sldChg>
      <pc:sldChg chg="del">
        <pc:chgData name="Tina Hogan" userId="94b78a3d-59f3-4279-a1ef-6f4ad22d56cf" providerId="ADAL" clId="{ACA2A52A-87D2-4293-969C-7266D61A48A3}" dt="2022-11-10T11:35:40.771" v="36" actId="47"/>
        <pc:sldMkLst>
          <pc:docMk/>
          <pc:sldMk cId="2211227831" sldId="4339"/>
        </pc:sldMkLst>
      </pc:sldChg>
      <pc:sldChg chg="del">
        <pc:chgData name="Tina Hogan" userId="94b78a3d-59f3-4279-a1ef-6f4ad22d56cf" providerId="ADAL" clId="{ACA2A52A-87D2-4293-969C-7266D61A48A3}" dt="2022-11-10T11:35:40.814" v="37" actId="47"/>
        <pc:sldMkLst>
          <pc:docMk/>
          <pc:sldMk cId="3150695805" sldId="4340"/>
        </pc:sldMkLst>
      </pc:sldChg>
      <pc:sldChg chg="del">
        <pc:chgData name="Tina Hogan" userId="94b78a3d-59f3-4279-a1ef-6f4ad22d56cf" providerId="ADAL" clId="{ACA2A52A-87D2-4293-969C-7266D61A48A3}" dt="2022-11-10T11:35:40.834" v="38" actId="47"/>
        <pc:sldMkLst>
          <pc:docMk/>
          <pc:sldMk cId="3387105968" sldId="4341"/>
        </pc:sldMkLst>
      </pc:sldChg>
      <pc:sldChg chg="del">
        <pc:chgData name="Tina Hogan" userId="94b78a3d-59f3-4279-a1ef-6f4ad22d56cf" providerId="ADAL" clId="{ACA2A52A-87D2-4293-969C-7266D61A48A3}" dt="2022-11-10T11:35:40.853" v="39" actId="47"/>
        <pc:sldMkLst>
          <pc:docMk/>
          <pc:sldMk cId="3812840268" sldId="4342"/>
        </pc:sldMkLst>
      </pc:sldChg>
      <pc:sldChg chg="del">
        <pc:chgData name="Tina Hogan" userId="94b78a3d-59f3-4279-a1ef-6f4ad22d56cf" providerId="ADAL" clId="{ACA2A52A-87D2-4293-969C-7266D61A48A3}" dt="2022-11-10T11:35:40.919" v="40" actId="47"/>
        <pc:sldMkLst>
          <pc:docMk/>
          <pc:sldMk cId="1182722273" sldId="4343"/>
        </pc:sldMkLst>
      </pc:sldChg>
      <pc:sldChg chg="del">
        <pc:chgData name="Tina Hogan" userId="94b78a3d-59f3-4279-a1ef-6f4ad22d56cf" providerId="ADAL" clId="{ACA2A52A-87D2-4293-969C-7266D61A48A3}" dt="2022-11-10T11:35:40.952" v="41" actId="47"/>
        <pc:sldMkLst>
          <pc:docMk/>
          <pc:sldMk cId="3187868912" sldId="4344"/>
        </pc:sldMkLst>
      </pc:sldChg>
      <pc:sldChg chg="del">
        <pc:chgData name="Tina Hogan" userId="94b78a3d-59f3-4279-a1ef-6f4ad22d56cf" providerId="ADAL" clId="{ACA2A52A-87D2-4293-969C-7266D61A48A3}" dt="2022-11-10T11:35:41.057" v="42" actId="47"/>
        <pc:sldMkLst>
          <pc:docMk/>
          <pc:sldMk cId="1802328246" sldId="4345"/>
        </pc:sldMkLst>
      </pc:sldChg>
      <pc:sldChg chg="del">
        <pc:chgData name="Tina Hogan" userId="94b78a3d-59f3-4279-a1ef-6f4ad22d56cf" providerId="ADAL" clId="{ACA2A52A-87D2-4293-969C-7266D61A48A3}" dt="2022-11-10T11:35:41.090" v="43" actId="47"/>
        <pc:sldMkLst>
          <pc:docMk/>
          <pc:sldMk cId="795385581" sldId="4346"/>
        </pc:sldMkLst>
      </pc:sldChg>
      <pc:sldChg chg="del">
        <pc:chgData name="Tina Hogan" userId="94b78a3d-59f3-4279-a1ef-6f4ad22d56cf" providerId="ADAL" clId="{ACA2A52A-87D2-4293-969C-7266D61A48A3}" dt="2022-11-10T11:35:41.124" v="44" actId="47"/>
        <pc:sldMkLst>
          <pc:docMk/>
          <pc:sldMk cId="1940245745" sldId="4347"/>
        </pc:sldMkLst>
      </pc:sldChg>
      <pc:sldChg chg="del">
        <pc:chgData name="Tina Hogan" userId="94b78a3d-59f3-4279-a1ef-6f4ad22d56cf" providerId="ADAL" clId="{ACA2A52A-87D2-4293-969C-7266D61A48A3}" dt="2022-11-10T11:35:41.157" v="45" actId="47"/>
        <pc:sldMkLst>
          <pc:docMk/>
          <pc:sldMk cId="859312033" sldId="4348"/>
        </pc:sldMkLst>
      </pc:sldChg>
      <pc:sldChg chg="del">
        <pc:chgData name="Tina Hogan" userId="94b78a3d-59f3-4279-a1ef-6f4ad22d56cf" providerId="ADAL" clId="{ACA2A52A-87D2-4293-969C-7266D61A48A3}" dt="2022-11-10T11:35:41.190" v="46" actId="47"/>
        <pc:sldMkLst>
          <pc:docMk/>
          <pc:sldMk cId="4186283506" sldId="4349"/>
        </pc:sldMkLst>
      </pc:sldChg>
      <pc:sldChg chg="del">
        <pc:chgData name="Tina Hogan" userId="94b78a3d-59f3-4279-a1ef-6f4ad22d56cf" providerId="ADAL" clId="{ACA2A52A-87D2-4293-969C-7266D61A48A3}" dt="2022-11-10T11:35:41.218" v="47" actId="47"/>
        <pc:sldMkLst>
          <pc:docMk/>
          <pc:sldMk cId="2274234797" sldId="4350"/>
        </pc:sldMkLst>
      </pc:sldChg>
      <pc:sldChg chg="del">
        <pc:chgData name="Tina Hogan" userId="94b78a3d-59f3-4279-a1ef-6f4ad22d56cf" providerId="ADAL" clId="{ACA2A52A-87D2-4293-969C-7266D61A48A3}" dt="2022-11-10T11:35:41.253" v="48" actId="47"/>
        <pc:sldMkLst>
          <pc:docMk/>
          <pc:sldMk cId="1919520901" sldId="4351"/>
        </pc:sldMkLst>
      </pc:sldChg>
      <pc:sldChg chg="del">
        <pc:chgData name="Tina Hogan" userId="94b78a3d-59f3-4279-a1ef-6f4ad22d56cf" providerId="ADAL" clId="{ACA2A52A-87D2-4293-969C-7266D61A48A3}" dt="2022-11-10T11:35:41.331" v="50" actId="47"/>
        <pc:sldMkLst>
          <pc:docMk/>
          <pc:sldMk cId="3718516846" sldId="4353"/>
        </pc:sldMkLst>
      </pc:sldChg>
      <pc:sldChg chg="del">
        <pc:chgData name="Tina Hogan" userId="94b78a3d-59f3-4279-a1ef-6f4ad22d56cf" providerId="ADAL" clId="{ACA2A52A-87D2-4293-969C-7266D61A48A3}" dt="2022-11-10T11:35:41.346" v="51" actId="47"/>
        <pc:sldMkLst>
          <pc:docMk/>
          <pc:sldMk cId="174010816" sldId="4354"/>
        </pc:sldMkLst>
      </pc:sldChg>
      <pc:sldChg chg="del">
        <pc:chgData name="Tina Hogan" userId="94b78a3d-59f3-4279-a1ef-6f4ad22d56cf" providerId="ADAL" clId="{ACA2A52A-87D2-4293-969C-7266D61A48A3}" dt="2022-11-10T11:35:41.361" v="52" actId="47"/>
        <pc:sldMkLst>
          <pc:docMk/>
          <pc:sldMk cId="2192793817" sldId="4355"/>
        </pc:sldMkLst>
      </pc:sldChg>
      <pc:sldChg chg="del">
        <pc:chgData name="Tina Hogan" userId="94b78a3d-59f3-4279-a1ef-6f4ad22d56cf" providerId="ADAL" clId="{ACA2A52A-87D2-4293-969C-7266D61A48A3}" dt="2022-11-10T11:35:41.266" v="49" actId="47"/>
        <pc:sldMkLst>
          <pc:docMk/>
          <pc:sldMk cId="3499286536" sldId="4357"/>
        </pc:sldMkLst>
      </pc:sldChg>
      <pc:sldChg chg="del">
        <pc:chgData name="Tina Hogan" userId="94b78a3d-59f3-4279-a1ef-6f4ad22d56cf" providerId="ADAL" clId="{ACA2A52A-87D2-4293-969C-7266D61A48A3}" dt="2022-11-10T11:35:41.812" v="59" actId="47"/>
        <pc:sldMkLst>
          <pc:docMk/>
          <pc:sldMk cId="2281423380" sldId="4358"/>
        </pc:sldMkLst>
      </pc:sldChg>
      <pc:sldChg chg="del">
        <pc:chgData name="Tina Hogan" userId="94b78a3d-59f3-4279-a1ef-6f4ad22d56cf" providerId="ADAL" clId="{ACA2A52A-87D2-4293-969C-7266D61A48A3}" dt="2022-11-10T11:35:41.422" v="53" actId="47"/>
        <pc:sldMkLst>
          <pc:docMk/>
          <pc:sldMk cId="1128019867" sldId="4359"/>
        </pc:sldMkLst>
      </pc:sldChg>
      <pc:sldChg chg="del">
        <pc:chgData name="Tina Hogan" userId="94b78a3d-59f3-4279-a1ef-6f4ad22d56cf" providerId="ADAL" clId="{ACA2A52A-87D2-4293-969C-7266D61A48A3}" dt="2022-11-10T11:35:41.857" v="62" actId="47"/>
        <pc:sldMkLst>
          <pc:docMk/>
          <pc:sldMk cId="3219203471" sldId="4360"/>
        </pc:sldMkLst>
      </pc:sldChg>
      <pc:sldChg chg="del">
        <pc:chgData name="Tina Hogan" userId="94b78a3d-59f3-4279-a1ef-6f4ad22d56cf" providerId="ADAL" clId="{ACA2A52A-87D2-4293-969C-7266D61A48A3}" dt="2022-11-10T11:35:42.050" v="67" actId="47"/>
        <pc:sldMkLst>
          <pc:docMk/>
          <pc:sldMk cId="1935387195" sldId="4361"/>
        </pc:sldMkLst>
      </pc:sldChg>
      <pc:sldChg chg="del">
        <pc:chgData name="Tina Hogan" userId="94b78a3d-59f3-4279-a1ef-6f4ad22d56cf" providerId="ADAL" clId="{ACA2A52A-87D2-4293-969C-7266D61A48A3}" dt="2022-11-10T11:35:42.065" v="68" actId="47"/>
        <pc:sldMkLst>
          <pc:docMk/>
          <pc:sldMk cId="3090319223" sldId="4362"/>
        </pc:sldMkLst>
      </pc:sldChg>
      <pc:sldChg chg="del">
        <pc:chgData name="Tina Hogan" userId="94b78a3d-59f3-4279-a1ef-6f4ad22d56cf" providerId="ADAL" clId="{ACA2A52A-87D2-4293-969C-7266D61A48A3}" dt="2022-11-10T11:35:42.131" v="69" actId="47"/>
        <pc:sldMkLst>
          <pc:docMk/>
          <pc:sldMk cId="1333049725" sldId="4363"/>
        </pc:sldMkLst>
      </pc:sldChg>
      <pc:sldChg chg="del">
        <pc:chgData name="Tina Hogan" userId="94b78a3d-59f3-4279-a1ef-6f4ad22d56cf" providerId="ADAL" clId="{ACA2A52A-87D2-4293-969C-7266D61A48A3}" dt="2022-11-10T11:35:43.146" v="100" actId="47"/>
        <pc:sldMkLst>
          <pc:docMk/>
          <pc:sldMk cId="2969901143" sldId="4364"/>
        </pc:sldMkLst>
      </pc:sldChg>
      <pc:sldChg chg="del">
        <pc:chgData name="Tina Hogan" userId="94b78a3d-59f3-4279-a1ef-6f4ad22d56cf" providerId="ADAL" clId="{ACA2A52A-87D2-4293-969C-7266D61A48A3}" dt="2022-11-10T11:35:42.157" v="70" actId="47"/>
        <pc:sldMkLst>
          <pc:docMk/>
          <pc:sldMk cId="1487120910" sldId="4365"/>
        </pc:sldMkLst>
      </pc:sldChg>
      <pc:sldChg chg="del">
        <pc:chgData name="Tina Hogan" userId="94b78a3d-59f3-4279-a1ef-6f4ad22d56cf" providerId="ADAL" clId="{ACA2A52A-87D2-4293-969C-7266D61A48A3}" dt="2022-11-10T11:35:43.176" v="101" actId="47"/>
        <pc:sldMkLst>
          <pc:docMk/>
          <pc:sldMk cId="2289250859" sldId="4366"/>
        </pc:sldMkLst>
      </pc:sldChg>
      <pc:sldChg chg="del">
        <pc:chgData name="Tina Hogan" userId="94b78a3d-59f3-4279-a1ef-6f4ad22d56cf" providerId="ADAL" clId="{ACA2A52A-87D2-4293-969C-7266D61A48A3}" dt="2022-11-10T11:35:43.227" v="102" actId="47"/>
        <pc:sldMkLst>
          <pc:docMk/>
          <pc:sldMk cId="185804720" sldId="4367"/>
        </pc:sldMkLst>
      </pc:sldChg>
      <pc:sldChg chg="del">
        <pc:chgData name="Tina Hogan" userId="94b78a3d-59f3-4279-a1ef-6f4ad22d56cf" providerId="ADAL" clId="{ACA2A52A-87D2-4293-969C-7266D61A48A3}" dt="2022-11-10T11:35:43.255" v="103" actId="47"/>
        <pc:sldMkLst>
          <pc:docMk/>
          <pc:sldMk cId="1480733397" sldId="4369"/>
        </pc:sldMkLst>
      </pc:sldChg>
      <pc:sldChg chg="del">
        <pc:chgData name="Tina Hogan" userId="94b78a3d-59f3-4279-a1ef-6f4ad22d56cf" providerId="ADAL" clId="{ACA2A52A-87D2-4293-969C-7266D61A48A3}" dt="2022-11-10T11:35:43.280" v="104" actId="47"/>
        <pc:sldMkLst>
          <pc:docMk/>
          <pc:sldMk cId="4157738776" sldId="4370"/>
        </pc:sldMkLst>
      </pc:sldChg>
      <pc:sldChg chg="del">
        <pc:chgData name="Tina Hogan" userId="94b78a3d-59f3-4279-a1ef-6f4ad22d56cf" providerId="ADAL" clId="{ACA2A52A-87D2-4293-969C-7266D61A48A3}" dt="2022-11-10T11:35:43.297" v="105" actId="47"/>
        <pc:sldMkLst>
          <pc:docMk/>
          <pc:sldMk cId="2161096078" sldId="4371"/>
        </pc:sldMkLst>
      </pc:sldChg>
      <pc:sldChg chg="del">
        <pc:chgData name="Tina Hogan" userId="94b78a3d-59f3-4279-a1ef-6f4ad22d56cf" providerId="ADAL" clId="{ACA2A52A-87D2-4293-969C-7266D61A48A3}" dt="2022-11-10T11:35:42.206" v="71" actId="47"/>
        <pc:sldMkLst>
          <pc:docMk/>
          <pc:sldMk cId="2951311066" sldId="4372"/>
        </pc:sldMkLst>
      </pc:sldChg>
      <pc:sldChg chg="del">
        <pc:chgData name="Tina Hogan" userId="94b78a3d-59f3-4279-a1ef-6f4ad22d56cf" providerId="ADAL" clId="{ACA2A52A-87D2-4293-969C-7266D61A48A3}" dt="2022-11-10T11:35:42.228" v="72" actId="47"/>
        <pc:sldMkLst>
          <pc:docMk/>
          <pc:sldMk cId="583738210" sldId="4373"/>
        </pc:sldMkLst>
      </pc:sldChg>
      <pc:sldChg chg="del">
        <pc:chgData name="Tina Hogan" userId="94b78a3d-59f3-4279-a1ef-6f4ad22d56cf" providerId="ADAL" clId="{ACA2A52A-87D2-4293-969C-7266D61A48A3}" dt="2022-11-10T11:35:40.393" v="26" actId="47"/>
        <pc:sldMkLst>
          <pc:docMk/>
          <pc:sldMk cId="4095213528" sldId="4385"/>
        </pc:sldMkLst>
      </pc:sldChg>
      <pc:sldChg chg="del">
        <pc:chgData name="Tina Hogan" userId="94b78a3d-59f3-4279-a1ef-6f4ad22d56cf" providerId="ADAL" clId="{ACA2A52A-87D2-4293-969C-7266D61A48A3}" dt="2022-11-10T11:35:46.589" v="128" actId="47"/>
        <pc:sldMkLst>
          <pc:docMk/>
          <pc:sldMk cId="1210402080" sldId="4387"/>
        </pc:sldMkLst>
      </pc:sldChg>
      <pc:sldChg chg="del">
        <pc:chgData name="Tina Hogan" userId="94b78a3d-59f3-4279-a1ef-6f4ad22d56cf" providerId="ADAL" clId="{ACA2A52A-87D2-4293-969C-7266D61A48A3}" dt="2022-11-10T11:35:48.633" v="142" actId="47"/>
        <pc:sldMkLst>
          <pc:docMk/>
          <pc:sldMk cId="1530051023" sldId="4388"/>
        </pc:sldMkLst>
      </pc:sldChg>
      <pc:sldChg chg="del">
        <pc:chgData name="Tina Hogan" userId="94b78a3d-59f3-4279-a1ef-6f4ad22d56cf" providerId="ADAL" clId="{ACA2A52A-87D2-4293-969C-7266D61A48A3}" dt="2022-11-10T11:35:49.069" v="143" actId="47"/>
        <pc:sldMkLst>
          <pc:docMk/>
          <pc:sldMk cId="21838310" sldId="4389"/>
        </pc:sldMkLst>
      </pc:sldChg>
      <pc:sldChg chg="del">
        <pc:chgData name="Tina Hogan" userId="94b78a3d-59f3-4279-a1ef-6f4ad22d56cf" providerId="ADAL" clId="{ACA2A52A-87D2-4293-969C-7266D61A48A3}" dt="2022-11-10T11:35:49.362" v="144" actId="47"/>
        <pc:sldMkLst>
          <pc:docMk/>
          <pc:sldMk cId="1566933552" sldId="4390"/>
        </pc:sldMkLst>
      </pc:sldChg>
      <pc:sldChg chg="del">
        <pc:chgData name="Tina Hogan" userId="94b78a3d-59f3-4279-a1ef-6f4ad22d56cf" providerId="ADAL" clId="{ACA2A52A-87D2-4293-969C-7266D61A48A3}" dt="2022-11-10T11:35:49.568" v="145" actId="47"/>
        <pc:sldMkLst>
          <pc:docMk/>
          <pc:sldMk cId="2793964745" sldId="4391"/>
        </pc:sldMkLst>
      </pc:sldChg>
      <pc:sldChg chg="del">
        <pc:chgData name="Tina Hogan" userId="94b78a3d-59f3-4279-a1ef-6f4ad22d56cf" providerId="ADAL" clId="{ACA2A52A-87D2-4293-969C-7266D61A48A3}" dt="2022-11-10T11:35:49.774" v="146" actId="47"/>
        <pc:sldMkLst>
          <pc:docMk/>
          <pc:sldMk cId="4289222249" sldId="4392"/>
        </pc:sldMkLst>
      </pc:sldChg>
      <pc:sldChg chg="del">
        <pc:chgData name="Tina Hogan" userId="94b78a3d-59f3-4279-a1ef-6f4ad22d56cf" providerId="ADAL" clId="{ACA2A52A-87D2-4293-969C-7266D61A48A3}" dt="2022-11-10T11:35:50.085" v="147" actId="47"/>
        <pc:sldMkLst>
          <pc:docMk/>
          <pc:sldMk cId="4010091683" sldId="4393"/>
        </pc:sldMkLst>
      </pc:sldChg>
      <pc:sldChg chg="del">
        <pc:chgData name="Tina Hogan" userId="94b78a3d-59f3-4279-a1ef-6f4ad22d56cf" providerId="ADAL" clId="{ACA2A52A-87D2-4293-969C-7266D61A48A3}" dt="2022-11-10T11:35:48.182" v="139" actId="47"/>
        <pc:sldMkLst>
          <pc:docMk/>
          <pc:sldMk cId="1757661250" sldId="4394"/>
        </pc:sldMkLst>
      </pc:sldChg>
      <pc:sldChg chg="del">
        <pc:chgData name="Tina Hogan" userId="94b78a3d-59f3-4279-a1ef-6f4ad22d56cf" providerId="ADAL" clId="{ACA2A52A-87D2-4293-969C-7266D61A48A3}" dt="2022-11-10T11:35:48.328" v="140" actId="47"/>
        <pc:sldMkLst>
          <pc:docMk/>
          <pc:sldMk cId="728864531" sldId="4395"/>
        </pc:sldMkLst>
      </pc:sldChg>
      <pc:sldChg chg="del">
        <pc:chgData name="Tina Hogan" userId="94b78a3d-59f3-4279-a1ef-6f4ad22d56cf" providerId="ADAL" clId="{ACA2A52A-87D2-4293-969C-7266D61A48A3}" dt="2022-11-10T11:35:48.483" v="141" actId="47"/>
        <pc:sldMkLst>
          <pc:docMk/>
          <pc:sldMk cId="393385328" sldId="4396"/>
        </pc:sldMkLst>
      </pc:sldChg>
      <pc:sldChg chg="add del">
        <pc:chgData name="Tina Hogan" userId="94b78a3d-59f3-4279-a1ef-6f4ad22d56cf" providerId="ADAL" clId="{ACA2A52A-87D2-4293-969C-7266D61A48A3}" dt="2022-11-10T11:35:57.729" v="151" actId="47"/>
        <pc:sldMkLst>
          <pc:docMk/>
          <pc:sldMk cId="2042814593" sldId="4399"/>
        </pc:sldMkLst>
      </pc:sldChg>
      <pc:sldChg chg="del">
        <pc:chgData name="Tina Hogan" userId="94b78a3d-59f3-4279-a1ef-6f4ad22d56cf" providerId="ADAL" clId="{ACA2A52A-87D2-4293-969C-7266D61A48A3}" dt="2022-11-10T11:35:47.013" v="131" actId="47"/>
        <pc:sldMkLst>
          <pc:docMk/>
          <pc:sldMk cId="946176422" sldId="4400"/>
        </pc:sldMkLst>
      </pc:sldChg>
      <pc:sldChg chg="del">
        <pc:chgData name="Tina Hogan" userId="94b78a3d-59f3-4279-a1ef-6f4ad22d56cf" providerId="ADAL" clId="{ACA2A52A-87D2-4293-969C-7266D61A48A3}" dt="2022-11-10T11:35:48.037" v="138" actId="47"/>
        <pc:sldMkLst>
          <pc:docMk/>
          <pc:sldMk cId="283981512" sldId="4401"/>
        </pc:sldMkLst>
      </pc:sldChg>
      <pc:sldChg chg="del">
        <pc:chgData name="Tina Hogan" userId="94b78a3d-59f3-4279-a1ef-6f4ad22d56cf" providerId="ADAL" clId="{ACA2A52A-87D2-4293-969C-7266D61A48A3}" dt="2022-11-10T11:35:47.306" v="133" actId="47"/>
        <pc:sldMkLst>
          <pc:docMk/>
          <pc:sldMk cId="1921707304" sldId="4402"/>
        </pc:sldMkLst>
      </pc:sldChg>
      <pc:sldChg chg="del">
        <pc:chgData name="Tina Hogan" userId="94b78a3d-59f3-4279-a1ef-6f4ad22d56cf" providerId="ADAL" clId="{ACA2A52A-87D2-4293-969C-7266D61A48A3}" dt="2022-11-10T11:35:47.595" v="135" actId="47"/>
        <pc:sldMkLst>
          <pc:docMk/>
          <pc:sldMk cId="1976228947" sldId="4405"/>
        </pc:sldMkLst>
      </pc:sldChg>
      <pc:sldChg chg="del">
        <pc:chgData name="Tina Hogan" userId="94b78a3d-59f3-4279-a1ef-6f4ad22d56cf" providerId="ADAL" clId="{ACA2A52A-87D2-4293-969C-7266D61A48A3}" dt="2022-11-10T11:35:47.737" v="136" actId="47"/>
        <pc:sldMkLst>
          <pc:docMk/>
          <pc:sldMk cId="109058263" sldId="4406"/>
        </pc:sldMkLst>
      </pc:sldChg>
      <pc:sldChg chg="del">
        <pc:chgData name="Tina Hogan" userId="94b78a3d-59f3-4279-a1ef-6f4ad22d56cf" providerId="ADAL" clId="{ACA2A52A-87D2-4293-969C-7266D61A48A3}" dt="2022-11-10T11:35:47.889" v="137" actId="47"/>
        <pc:sldMkLst>
          <pc:docMk/>
          <pc:sldMk cId="1641364433" sldId="4407"/>
        </pc:sldMkLst>
      </pc:sldChg>
      <pc:sldChg chg="del">
        <pc:chgData name="Tina Hogan" userId="94b78a3d-59f3-4279-a1ef-6f4ad22d56cf" providerId="ADAL" clId="{ACA2A52A-87D2-4293-969C-7266D61A48A3}" dt="2022-11-10T11:35:47.447" v="134" actId="47"/>
        <pc:sldMkLst>
          <pc:docMk/>
          <pc:sldMk cId="787899063" sldId="4408"/>
        </pc:sldMkLst>
      </pc:sldChg>
      <pc:sldChg chg="del">
        <pc:chgData name="Tina Hogan" userId="94b78a3d-59f3-4279-a1ef-6f4ad22d56cf" providerId="ADAL" clId="{ACA2A52A-87D2-4293-969C-7266D61A48A3}" dt="2022-11-10T11:35:43.409" v="108" actId="47"/>
        <pc:sldMkLst>
          <pc:docMk/>
          <pc:sldMk cId="3856852066" sldId="4409"/>
        </pc:sldMkLst>
      </pc:sldChg>
      <pc:sldChg chg="del">
        <pc:chgData name="Tina Hogan" userId="94b78a3d-59f3-4279-a1ef-6f4ad22d56cf" providerId="ADAL" clId="{ACA2A52A-87D2-4293-969C-7266D61A48A3}" dt="2022-11-10T11:35:43.559" v="109" actId="47"/>
        <pc:sldMkLst>
          <pc:docMk/>
          <pc:sldMk cId="61345217" sldId="4410"/>
        </pc:sldMkLst>
      </pc:sldChg>
      <pc:sldChg chg="del">
        <pc:chgData name="Tina Hogan" userId="94b78a3d-59f3-4279-a1ef-6f4ad22d56cf" providerId="ADAL" clId="{ACA2A52A-87D2-4293-969C-7266D61A48A3}" dt="2022-11-10T11:35:43.576" v="110" actId="47"/>
        <pc:sldMkLst>
          <pc:docMk/>
          <pc:sldMk cId="611277310" sldId="4411"/>
        </pc:sldMkLst>
      </pc:sldChg>
      <pc:sldChg chg="del">
        <pc:chgData name="Tina Hogan" userId="94b78a3d-59f3-4279-a1ef-6f4ad22d56cf" providerId="ADAL" clId="{ACA2A52A-87D2-4293-969C-7266D61A48A3}" dt="2022-11-10T11:35:43.594" v="111" actId="47"/>
        <pc:sldMkLst>
          <pc:docMk/>
          <pc:sldMk cId="4183939525" sldId="4412"/>
        </pc:sldMkLst>
      </pc:sldChg>
      <pc:sldChg chg="del">
        <pc:chgData name="Tina Hogan" userId="94b78a3d-59f3-4279-a1ef-6f4ad22d56cf" providerId="ADAL" clId="{ACA2A52A-87D2-4293-969C-7266D61A48A3}" dt="2022-11-10T11:35:44.456" v="112" actId="47"/>
        <pc:sldMkLst>
          <pc:docMk/>
          <pc:sldMk cId="3973439362" sldId="4413"/>
        </pc:sldMkLst>
      </pc:sldChg>
      <pc:sldChg chg="del">
        <pc:chgData name="Tina Hogan" userId="94b78a3d-59f3-4279-a1ef-6f4ad22d56cf" providerId="ADAL" clId="{ACA2A52A-87D2-4293-969C-7266D61A48A3}" dt="2022-11-10T11:35:44.951" v="113" actId="47"/>
        <pc:sldMkLst>
          <pc:docMk/>
          <pc:sldMk cId="611446832" sldId="4415"/>
        </pc:sldMkLst>
      </pc:sldChg>
      <pc:sldChg chg="del">
        <pc:chgData name="Tina Hogan" userId="94b78a3d-59f3-4279-a1ef-6f4ad22d56cf" providerId="ADAL" clId="{ACA2A52A-87D2-4293-969C-7266D61A48A3}" dt="2022-11-10T11:35:44.987" v="114" actId="47"/>
        <pc:sldMkLst>
          <pc:docMk/>
          <pc:sldMk cId="3508895186" sldId="4416"/>
        </pc:sldMkLst>
      </pc:sldChg>
      <pc:sldChg chg="del">
        <pc:chgData name="Tina Hogan" userId="94b78a3d-59f3-4279-a1ef-6f4ad22d56cf" providerId="ADAL" clId="{ACA2A52A-87D2-4293-969C-7266D61A48A3}" dt="2022-11-10T11:35:45.019" v="115" actId="47"/>
        <pc:sldMkLst>
          <pc:docMk/>
          <pc:sldMk cId="3541098944" sldId="4424"/>
        </pc:sldMkLst>
      </pc:sldChg>
      <pc:sldChg chg="del">
        <pc:chgData name="Tina Hogan" userId="94b78a3d-59f3-4279-a1ef-6f4ad22d56cf" providerId="ADAL" clId="{ACA2A52A-87D2-4293-969C-7266D61A48A3}" dt="2022-11-10T11:35:45.108" v="116" actId="47"/>
        <pc:sldMkLst>
          <pc:docMk/>
          <pc:sldMk cId="2665096146" sldId="4425"/>
        </pc:sldMkLst>
      </pc:sldChg>
      <pc:sldChg chg="del">
        <pc:chgData name="Tina Hogan" userId="94b78a3d-59f3-4279-a1ef-6f4ad22d56cf" providerId="ADAL" clId="{ACA2A52A-87D2-4293-969C-7266D61A48A3}" dt="2022-11-10T11:35:45.121" v="117" actId="47"/>
        <pc:sldMkLst>
          <pc:docMk/>
          <pc:sldMk cId="1091292626" sldId="4426"/>
        </pc:sldMkLst>
      </pc:sldChg>
      <pc:sldChg chg="del">
        <pc:chgData name="Tina Hogan" userId="94b78a3d-59f3-4279-a1ef-6f4ad22d56cf" providerId="ADAL" clId="{ACA2A52A-87D2-4293-969C-7266D61A48A3}" dt="2022-11-10T11:35:45.132" v="118" actId="47"/>
        <pc:sldMkLst>
          <pc:docMk/>
          <pc:sldMk cId="440732887" sldId="4427"/>
        </pc:sldMkLst>
      </pc:sldChg>
      <pc:sldChg chg="del">
        <pc:chgData name="Tina Hogan" userId="94b78a3d-59f3-4279-a1ef-6f4ad22d56cf" providerId="ADAL" clId="{ACA2A52A-87D2-4293-969C-7266D61A48A3}" dt="2022-11-10T11:35:45.157" v="119" actId="47"/>
        <pc:sldMkLst>
          <pc:docMk/>
          <pc:sldMk cId="4133573544" sldId="4428"/>
        </pc:sldMkLst>
      </pc:sldChg>
      <pc:sldChg chg="del">
        <pc:chgData name="Tina Hogan" userId="94b78a3d-59f3-4279-a1ef-6f4ad22d56cf" providerId="ADAL" clId="{ACA2A52A-87D2-4293-969C-7266D61A48A3}" dt="2022-11-10T11:35:45.222" v="120" actId="47"/>
        <pc:sldMkLst>
          <pc:docMk/>
          <pc:sldMk cId="3736124919" sldId="4429"/>
        </pc:sldMkLst>
      </pc:sldChg>
      <pc:sldChg chg="del">
        <pc:chgData name="Tina Hogan" userId="94b78a3d-59f3-4279-a1ef-6f4ad22d56cf" providerId="ADAL" clId="{ACA2A52A-87D2-4293-969C-7266D61A48A3}" dt="2022-11-10T11:35:45.259" v="121" actId="47"/>
        <pc:sldMkLst>
          <pc:docMk/>
          <pc:sldMk cId="2396389885" sldId="4430"/>
        </pc:sldMkLst>
      </pc:sldChg>
      <pc:sldChg chg="del">
        <pc:chgData name="Tina Hogan" userId="94b78a3d-59f3-4279-a1ef-6f4ad22d56cf" providerId="ADAL" clId="{ACA2A52A-87D2-4293-969C-7266D61A48A3}" dt="2022-11-10T11:35:45.281" v="122" actId="47"/>
        <pc:sldMkLst>
          <pc:docMk/>
          <pc:sldMk cId="3726149903" sldId="4431"/>
        </pc:sldMkLst>
      </pc:sldChg>
      <pc:sldChg chg="del">
        <pc:chgData name="Tina Hogan" userId="94b78a3d-59f3-4279-a1ef-6f4ad22d56cf" providerId="ADAL" clId="{ACA2A52A-87D2-4293-969C-7266D61A48A3}" dt="2022-11-10T11:35:45.414" v="123" actId="47"/>
        <pc:sldMkLst>
          <pc:docMk/>
          <pc:sldMk cId="810572099" sldId="4432"/>
        </pc:sldMkLst>
      </pc:sldChg>
      <pc:sldChg chg="del">
        <pc:chgData name="Tina Hogan" userId="94b78a3d-59f3-4279-a1ef-6f4ad22d56cf" providerId="ADAL" clId="{ACA2A52A-87D2-4293-969C-7266D61A48A3}" dt="2022-11-10T11:35:45.428" v="124" actId="47"/>
        <pc:sldMkLst>
          <pc:docMk/>
          <pc:sldMk cId="1730226484" sldId="4433"/>
        </pc:sldMkLst>
      </pc:sldChg>
      <pc:sldChg chg="del">
        <pc:chgData name="Tina Hogan" userId="94b78a3d-59f3-4279-a1ef-6f4ad22d56cf" providerId="ADAL" clId="{ACA2A52A-87D2-4293-969C-7266D61A48A3}" dt="2022-11-10T11:35:45.548" v="125" actId="47"/>
        <pc:sldMkLst>
          <pc:docMk/>
          <pc:sldMk cId="2445770272" sldId="4436"/>
        </pc:sldMkLst>
      </pc:sldChg>
      <pc:sldChg chg="del">
        <pc:chgData name="Tina Hogan" userId="94b78a3d-59f3-4279-a1ef-6f4ad22d56cf" providerId="ADAL" clId="{ACA2A52A-87D2-4293-969C-7266D61A48A3}" dt="2022-11-10T11:35:46.073" v="126" actId="47"/>
        <pc:sldMkLst>
          <pc:docMk/>
          <pc:sldMk cId="3423943685" sldId="4442"/>
        </pc:sldMkLst>
      </pc:sldChg>
      <pc:sldChg chg="del">
        <pc:chgData name="Tina Hogan" userId="94b78a3d-59f3-4279-a1ef-6f4ad22d56cf" providerId="ADAL" clId="{ACA2A52A-87D2-4293-969C-7266D61A48A3}" dt="2022-11-10T11:35:46.405" v="127" actId="47"/>
        <pc:sldMkLst>
          <pc:docMk/>
          <pc:sldMk cId="2673916690" sldId="4443"/>
        </pc:sldMkLst>
      </pc:sldChg>
      <pc:sldChg chg="del">
        <pc:chgData name="Tina Hogan" userId="94b78a3d-59f3-4279-a1ef-6f4ad22d56cf" providerId="ADAL" clId="{ACA2A52A-87D2-4293-969C-7266D61A48A3}" dt="2022-11-10T11:35:41.970" v="64" actId="47"/>
        <pc:sldMkLst>
          <pc:docMk/>
          <pc:sldMk cId="1091451408" sldId="4444"/>
        </pc:sldMkLst>
      </pc:sldChg>
      <pc:sldChg chg="del">
        <pc:chgData name="Tina Hogan" userId="94b78a3d-59f3-4279-a1ef-6f4ad22d56cf" providerId="ADAL" clId="{ACA2A52A-87D2-4293-969C-7266D61A48A3}" dt="2022-11-10T11:35:41.982" v="65" actId="47"/>
        <pc:sldMkLst>
          <pc:docMk/>
          <pc:sldMk cId="2686493701" sldId="4445"/>
        </pc:sldMkLst>
      </pc:sldChg>
      <pc:sldChg chg="del">
        <pc:chgData name="Tina Hogan" userId="94b78a3d-59f3-4279-a1ef-6f4ad22d56cf" providerId="ADAL" clId="{ACA2A52A-87D2-4293-969C-7266D61A48A3}" dt="2022-11-10T11:35:42.014" v="66" actId="47"/>
        <pc:sldMkLst>
          <pc:docMk/>
          <pc:sldMk cId="1285221479" sldId="4446"/>
        </pc:sldMkLst>
      </pc:sldChg>
      <pc:sldChg chg="del">
        <pc:chgData name="Tina Hogan" userId="94b78a3d-59f3-4279-a1ef-6f4ad22d56cf" providerId="ADAL" clId="{ACA2A52A-87D2-4293-969C-7266D61A48A3}" dt="2022-11-10T11:35:41.957" v="63" actId="47"/>
        <pc:sldMkLst>
          <pc:docMk/>
          <pc:sldMk cId="4051765268" sldId="4447"/>
        </pc:sldMkLst>
      </pc:sldChg>
      <pc:sldChg chg="del">
        <pc:chgData name="Tina Hogan" userId="94b78a3d-59f3-4279-a1ef-6f4ad22d56cf" providerId="ADAL" clId="{ACA2A52A-87D2-4293-969C-7266D61A48A3}" dt="2022-11-10T11:35:40.539" v="29" actId="47"/>
        <pc:sldMkLst>
          <pc:docMk/>
          <pc:sldMk cId="4200853886" sldId="4448"/>
        </pc:sldMkLst>
      </pc:sldChg>
      <pc:sldChg chg="del">
        <pc:chgData name="Tina Hogan" userId="94b78a3d-59f3-4279-a1ef-6f4ad22d56cf" providerId="ADAL" clId="{ACA2A52A-87D2-4293-969C-7266D61A48A3}" dt="2022-11-10T11:35:40.555" v="30" actId="47"/>
        <pc:sldMkLst>
          <pc:docMk/>
          <pc:sldMk cId="3277512541" sldId="4449"/>
        </pc:sldMkLst>
      </pc:sldChg>
      <pc:sldChg chg="del">
        <pc:chgData name="Tina Hogan" userId="94b78a3d-59f3-4279-a1ef-6f4ad22d56cf" providerId="ADAL" clId="{ACA2A52A-87D2-4293-969C-7266D61A48A3}" dt="2022-11-10T11:35:42.865" v="90" actId="47"/>
        <pc:sldMkLst>
          <pc:docMk/>
          <pc:sldMk cId="1266972158" sldId="4451"/>
        </pc:sldMkLst>
      </pc:sldChg>
      <pc:sldChg chg="del">
        <pc:chgData name="Tina Hogan" userId="94b78a3d-59f3-4279-a1ef-6f4ad22d56cf" providerId="ADAL" clId="{ACA2A52A-87D2-4293-969C-7266D61A48A3}" dt="2022-11-10T11:35:42.308" v="74" actId="47"/>
        <pc:sldMkLst>
          <pc:docMk/>
          <pc:sldMk cId="109180978" sldId="4452"/>
        </pc:sldMkLst>
      </pc:sldChg>
      <pc:sldChg chg="del">
        <pc:chgData name="Tina Hogan" userId="94b78a3d-59f3-4279-a1ef-6f4ad22d56cf" providerId="ADAL" clId="{ACA2A52A-87D2-4293-969C-7266D61A48A3}" dt="2022-11-10T11:35:42.323" v="75" actId="47"/>
        <pc:sldMkLst>
          <pc:docMk/>
          <pc:sldMk cId="174878547" sldId="4453"/>
        </pc:sldMkLst>
      </pc:sldChg>
      <pc:sldChg chg="del">
        <pc:chgData name="Tina Hogan" userId="94b78a3d-59f3-4279-a1ef-6f4ad22d56cf" providerId="ADAL" clId="{ACA2A52A-87D2-4293-969C-7266D61A48A3}" dt="2022-11-10T11:35:42.421" v="78" actId="47"/>
        <pc:sldMkLst>
          <pc:docMk/>
          <pc:sldMk cId="2638698719" sldId="4454"/>
        </pc:sldMkLst>
      </pc:sldChg>
      <pc:sldChg chg="del">
        <pc:chgData name="Tina Hogan" userId="94b78a3d-59f3-4279-a1ef-6f4ad22d56cf" providerId="ADAL" clId="{ACA2A52A-87D2-4293-969C-7266D61A48A3}" dt="2022-11-10T11:35:42.451" v="79" actId="47"/>
        <pc:sldMkLst>
          <pc:docMk/>
          <pc:sldMk cId="1490183406" sldId="4455"/>
        </pc:sldMkLst>
      </pc:sldChg>
      <pc:sldChg chg="del">
        <pc:chgData name="Tina Hogan" userId="94b78a3d-59f3-4279-a1ef-6f4ad22d56cf" providerId="ADAL" clId="{ACA2A52A-87D2-4293-969C-7266D61A48A3}" dt="2022-11-10T11:35:42.486" v="80" actId="47"/>
        <pc:sldMkLst>
          <pc:docMk/>
          <pc:sldMk cId="3055363042" sldId="4456"/>
        </pc:sldMkLst>
      </pc:sldChg>
      <pc:sldChg chg="del">
        <pc:chgData name="Tina Hogan" userId="94b78a3d-59f3-4279-a1ef-6f4ad22d56cf" providerId="ADAL" clId="{ACA2A52A-87D2-4293-969C-7266D61A48A3}" dt="2022-11-10T11:35:42.243" v="73" actId="47"/>
        <pc:sldMkLst>
          <pc:docMk/>
          <pc:sldMk cId="1231625959" sldId="4457"/>
        </pc:sldMkLst>
      </pc:sldChg>
      <pc:sldChg chg="del">
        <pc:chgData name="Tina Hogan" userId="94b78a3d-59f3-4279-a1ef-6f4ad22d56cf" providerId="ADAL" clId="{ACA2A52A-87D2-4293-969C-7266D61A48A3}" dt="2022-11-10T11:35:42.524" v="81" actId="47"/>
        <pc:sldMkLst>
          <pc:docMk/>
          <pc:sldMk cId="1048384015" sldId="4458"/>
        </pc:sldMkLst>
      </pc:sldChg>
      <pc:sldChg chg="del">
        <pc:chgData name="Tina Hogan" userId="94b78a3d-59f3-4279-a1ef-6f4ad22d56cf" providerId="ADAL" clId="{ACA2A52A-87D2-4293-969C-7266D61A48A3}" dt="2022-11-10T11:35:42.540" v="82" actId="47"/>
        <pc:sldMkLst>
          <pc:docMk/>
          <pc:sldMk cId="2944167771" sldId="4459"/>
        </pc:sldMkLst>
      </pc:sldChg>
      <pc:sldChg chg="del">
        <pc:chgData name="Tina Hogan" userId="94b78a3d-59f3-4279-a1ef-6f4ad22d56cf" providerId="ADAL" clId="{ACA2A52A-87D2-4293-969C-7266D61A48A3}" dt="2022-11-10T11:35:42.604" v="83" actId="47"/>
        <pc:sldMkLst>
          <pc:docMk/>
          <pc:sldMk cId="1875251017" sldId="4460"/>
        </pc:sldMkLst>
      </pc:sldChg>
      <pc:sldChg chg="del">
        <pc:chgData name="Tina Hogan" userId="94b78a3d-59f3-4279-a1ef-6f4ad22d56cf" providerId="ADAL" clId="{ACA2A52A-87D2-4293-969C-7266D61A48A3}" dt="2022-11-10T11:35:42.695" v="84" actId="47"/>
        <pc:sldMkLst>
          <pc:docMk/>
          <pc:sldMk cId="1585768921" sldId="4461"/>
        </pc:sldMkLst>
      </pc:sldChg>
      <pc:sldChg chg="del">
        <pc:chgData name="Tina Hogan" userId="94b78a3d-59f3-4279-a1ef-6f4ad22d56cf" providerId="ADAL" clId="{ACA2A52A-87D2-4293-969C-7266D61A48A3}" dt="2022-11-10T11:35:42.722" v="85" actId="47"/>
        <pc:sldMkLst>
          <pc:docMk/>
          <pc:sldMk cId="232829862" sldId="4462"/>
        </pc:sldMkLst>
      </pc:sldChg>
      <pc:sldChg chg="del">
        <pc:chgData name="Tina Hogan" userId="94b78a3d-59f3-4279-a1ef-6f4ad22d56cf" providerId="ADAL" clId="{ACA2A52A-87D2-4293-969C-7266D61A48A3}" dt="2022-11-10T11:35:42.755" v="86" actId="47"/>
        <pc:sldMkLst>
          <pc:docMk/>
          <pc:sldMk cId="1779357881" sldId="4463"/>
        </pc:sldMkLst>
      </pc:sldChg>
      <pc:sldChg chg="del">
        <pc:chgData name="Tina Hogan" userId="94b78a3d-59f3-4279-a1ef-6f4ad22d56cf" providerId="ADAL" clId="{ACA2A52A-87D2-4293-969C-7266D61A48A3}" dt="2022-11-10T11:35:42.786" v="87" actId="47"/>
        <pc:sldMkLst>
          <pc:docMk/>
          <pc:sldMk cId="2989400559" sldId="4464"/>
        </pc:sldMkLst>
      </pc:sldChg>
      <pc:sldChg chg="del">
        <pc:chgData name="Tina Hogan" userId="94b78a3d-59f3-4279-a1ef-6f4ad22d56cf" providerId="ADAL" clId="{ACA2A52A-87D2-4293-969C-7266D61A48A3}" dt="2022-11-10T11:35:42.815" v="88" actId="47"/>
        <pc:sldMkLst>
          <pc:docMk/>
          <pc:sldMk cId="1264900849" sldId="4465"/>
        </pc:sldMkLst>
      </pc:sldChg>
      <pc:sldChg chg="del">
        <pc:chgData name="Tina Hogan" userId="94b78a3d-59f3-4279-a1ef-6f4ad22d56cf" providerId="ADAL" clId="{ACA2A52A-87D2-4293-969C-7266D61A48A3}" dt="2022-11-10T11:35:42.840" v="89" actId="47"/>
        <pc:sldMkLst>
          <pc:docMk/>
          <pc:sldMk cId="3857628416" sldId="4466"/>
        </pc:sldMkLst>
      </pc:sldChg>
      <pc:sldChg chg="del">
        <pc:chgData name="Tina Hogan" userId="94b78a3d-59f3-4279-a1ef-6f4ad22d56cf" providerId="ADAL" clId="{ACA2A52A-87D2-4293-969C-7266D61A48A3}" dt="2022-11-10T11:35:42.894" v="91" actId="47"/>
        <pc:sldMkLst>
          <pc:docMk/>
          <pc:sldMk cId="1850652447" sldId="4467"/>
        </pc:sldMkLst>
      </pc:sldChg>
      <pc:sldChg chg="del">
        <pc:chgData name="Tina Hogan" userId="94b78a3d-59f3-4279-a1ef-6f4ad22d56cf" providerId="ADAL" clId="{ACA2A52A-87D2-4293-969C-7266D61A48A3}" dt="2022-11-10T11:35:42.922" v="92" actId="47"/>
        <pc:sldMkLst>
          <pc:docMk/>
          <pc:sldMk cId="524446266" sldId="4468"/>
        </pc:sldMkLst>
      </pc:sldChg>
      <pc:sldChg chg="del">
        <pc:chgData name="Tina Hogan" userId="94b78a3d-59f3-4279-a1ef-6f4ad22d56cf" providerId="ADAL" clId="{ACA2A52A-87D2-4293-969C-7266D61A48A3}" dt="2022-11-10T11:35:42.947" v="93" actId="47"/>
        <pc:sldMkLst>
          <pc:docMk/>
          <pc:sldMk cId="1840414808" sldId="4469"/>
        </pc:sldMkLst>
      </pc:sldChg>
      <pc:sldChg chg="del">
        <pc:chgData name="Tina Hogan" userId="94b78a3d-59f3-4279-a1ef-6f4ad22d56cf" providerId="ADAL" clId="{ACA2A52A-87D2-4293-969C-7266D61A48A3}" dt="2022-11-10T11:35:42.975" v="94" actId="47"/>
        <pc:sldMkLst>
          <pc:docMk/>
          <pc:sldMk cId="22842330" sldId="4470"/>
        </pc:sldMkLst>
      </pc:sldChg>
      <pc:sldChg chg="del">
        <pc:chgData name="Tina Hogan" userId="94b78a3d-59f3-4279-a1ef-6f4ad22d56cf" providerId="ADAL" clId="{ACA2A52A-87D2-4293-969C-7266D61A48A3}" dt="2022-11-10T11:35:43.007" v="95" actId="47"/>
        <pc:sldMkLst>
          <pc:docMk/>
          <pc:sldMk cId="4250446567" sldId="4471"/>
        </pc:sldMkLst>
      </pc:sldChg>
      <pc:sldChg chg="del">
        <pc:chgData name="Tina Hogan" userId="94b78a3d-59f3-4279-a1ef-6f4ad22d56cf" providerId="ADAL" clId="{ACA2A52A-87D2-4293-969C-7266D61A48A3}" dt="2022-11-10T11:35:43.036" v="96" actId="47"/>
        <pc:sldMkLst>
          <pc:docMk/>
          <pc:sldMk cId="1395857340" sldId="4472"/>
        </pc:sldMkLst>
      </pc:sldChg>
      <pc:sldChg chg="del">
        <pc:chgData name="Tina Hogan" userId="94b78a3d-59f3-4279-a1ef-6f4ad22d56cf" providerId="ADAL" clId="{ACA2A52A-87D2-4293-969C-7266D61A48A3}" dt="2022-11-10T11:35:43.063" v="97" actId="47"/>
        <pc:sldMkLst>
          <pc:docMk/>
          <pc:sldMk cId="1661265435" sldId="4473"/>
        </pc:sldMkLst>
      </pc:sldChg>
      <pc:sldChg chg="del">
        <pc:chgData name="Tina Hogan" userId="94b78a3d-59f3-4279-a1ef-6f4ad22d56cf" providerId="ADAL" clId="{ACA2A52A-87D2-4293-969C-7266D61A48A3}" dt="2022-11-10T11:35:43.089" v="98" actId="47"/>
        <pc:sldMkLst>
          <pc:docMk/>
          <pc:sldMk cId="650557717" sldId="4474"/>
        </pc:sldMkLst>
      </pc:sldChg>
      <pc:sldChg chg="del">
        <pc:chgData name="Tina Hogan" userId="94b78a3d-59f3-4279-a1ef-6f4ad22d56cf" providerId="ADAL" clId="{ACA2A52A-87D2-4293-969C-7266D61A48A3}" dt="2022-11-10T11:35:43.110" v="99" actId="47"/>
        <pc:sldMkLst>
          <pc:docMk/>
          <pc:sldMk cId="2838617377" sldId="4475"/>
        </pc:sldMkLst>
      </pc:sldChg>
      <pc:sldChg chg="del">
        <pc:chgData name="Tina Hogan" userId="94b78a3d-59f3-4279-a1ef-6f4ad22d56cf" providerId="ADAL" clId="{ACA2A52A-87D2-4293-969C-7266D61A48A3}" dt="2022-11-10T11:35:43.310" v="106" actId="47"/>
        <pc:sldMkLst>
          <pc:docMk/>
          <pc:sldMk cId="2111926959" sldId="4477"/>
        </pc:sldMkLst>
      </pc:sldChg>
      <pc:sldChg chg="del">
        <pc:chgData name="Tina Hogan" userId="94b78a3d-59f3-4279-a1ef-6f4ad22d56cf" providerId="ADAL" clId="{ACA2A52A-87D2-4293-969C-7266D61A48A3}" dt="2022-11-10T11:35:43.390" v="107" actId="47"/>
        <pc:sldMkLst>
          <pc:docMk/>
          <pc:sldMk cId="2103611942" sldId="4478"/>
        </pc:sldMkLst>
      </pc:sldChg>
      <pc:sldChg chg="del">
        <pc:chgData name="Tina Hogan" userId="94b78a3d-59f3-4279-a1ef-6f4ad22d56cf" providerId="ADAL" clId="{ACA2A52A-87D2-4293-969C-7266D61A48A3}" dt="2022-11-10T11:35:42.340" v="76" actId="47"/>
        <pc:sldMkLst>
          <pc:docMk/>
          <pc:sldMk cId="104593746" sldId="4481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83F7C6A-EBE0-4330-8CAE-329A1A46099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C00BC9-2535-4A13-820D-65C09159358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DD5404-4474-42E3-A1B3-F514807479B2}" type="datetimeFigureOut">
              <a:rPr lang="en-GB" smtClean="0"/>
              <a:t>10/11/2022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B28053-5CCD-407B-A44A-039BF19773F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070F95-BEB0-4070-9351-3B476D401D8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38003E-F6FD-4072-AB12-8E935A4EFA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48558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DBA69F-8434-421B-9DFB-2C901B945573}" type="datetimeFigureOut">
              <a:rPr lang="en-GB" smtClean="0"/>
              <a:t>10/11/2022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65B119-3D3D-4B4C-A882-65BD6A805E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6623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BC10BA-4519-664E-AAB4-DC4F464982A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63132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BC10BA-4519-664E-AAB4-DC4F464982A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37662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BC10BA-4519-664E-AAB4-DC4F464982A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83042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BC10BA-4519-664E-AAB4-DC4F464982AB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51471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BC10BA-4519-664E-AAB4-DC4F464982AB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6600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8D41C-4B88-4C00-8068-A7EDD5B175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F268E3-85E4-41B9-946F-F3B7610D61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5BA3B9-12C6-49B1-8DC6-82549F8B16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4C9DE45-037C-4E5D-90F2-ECEA68B69228}" type="datetime1">
              <a:rPr lang="en-GB" smtClean="0"/>
              <a:t>10/11/2022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1C0C11-24BD-413E-A044-409121B35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ED550A-A20B-4F89-B8F3-77EB1FA4A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6F0C9F74-ED7C-44EF-9CFC-67AAF3EFA2F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9474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BE40B-388A-47F2-9F30-402213A59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162457-1335-43A9-8E76-3A5523D9E1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8F301D-894C-49F6-B80E-8882701A3C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6BB54C6-E302-4644-B10A-B1E753C59C17}" type="datetime1">
              <a:rPr lang="en-GB" smtClean="0"/>
              <a:t>10/11/2022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B5633D-766F-48D1-A7D2-BEDC292CD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9503F2-D4E4-496E-91D3-2FAA1AD7D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6F0C9F74-ED7C-44EF-9CFC-67AAF3EFA2F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2908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898090C-825A-4E98-B106-69055C51FF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5E3B5-63EB-4984-88C7-B61A77A075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1C3049-44D0-44A7-B5C8-6E95A56D8A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9E007E-1945-47EB-A105-47C64D54E951}" type="datetime1">
              <a:rPr lang="en-GB" smtClean="0"/>
              <a:t>10/11/2022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7D5E7E-4492-415C-B06C-0BD6CCA0D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B99EC8-C7B6-4A8B-B719-03DB9B80D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6F0C9F74-ED7C-44EF-9CFC-67AAF3EFA2F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93581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D9F8C1F1-98F2-4E3F-B518-B1911C38ED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6783616" y="2826934"/>
            <a:ext cx="8122923" cy="1722293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C03AF0D9-25F6-4A06-A818-68653AC909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850" y="722093"/>
            <a:ext cx="7212291" cy="785715"/>
          </a:xfrm>
        </p:spPr>
        <p:txBody>
          <a:bodyPr lIns="0" tIns="0" rIns="0" bIns="0" anchor="t">
            <a:noAutofit/>
          </a:bodyPr>
          <a:lstStyle>
            <a:lvl1pPr>
              <a:defRPr sz="3200" b="1" i="0">
                <a:solidFill>
                  <a:srgbClr val="2D979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/>
              <a:t>CLICK TO EDIT TITLE STYLE IN CAPS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8FDF8E2-7CC6-44F3-A94C-DACED8ECD7E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69850" y="2202101"/>
            <a:ext cx="7212291" cy="3423152"/>
          </a:xfrm>
        </p:spPr>
        <p:txBody>
          <a:bodyPr lIns="0" tIns="0" rIns="0" bIns="0">
            <a:noAutofit/>
          </a:bodyPr>
          <a:lstStyle>
            <a:lvl1pPr>
              <a:buClr>
                <a:srgbClr val="2D979F"/>
              </a:buClr>
              <a:defRPr sz="2000">
                <a:solidFill>
                  <a:srgbClr val="59676D"/>
                </a:solidFill>
              </a:defRPr>
            </a:lvl1pPr>
            <a:lvl2pPr>
              <a:buClr>
                <a:srgbClr val="2D979F"/>
              </a:buClr>
              <a:defRPr sz="1600">
                <a:solidFill>
                  <a:srgbClr val="59676D"/>
                </a:solidFill>
              </a:defRPr>
            </a:lvl2pPr>
            <a:lvl3pPr>
              <a:buClr>
                <a:srgbClr val="2D979F"/>
              </a:buClr>
              <a:defRPr sz="1400">
                <a:solidFill>
                  <a:srgbClr val="59676D"/>
                </a:solidFill>
              </a:defRPr>
            </a:lvl3pPr>
            <a:lvl4pPr>
              <a:buClr>
                <a:srgbClr val="2D979F"/>
              </a:buClr>
              <a:defRPr sz="1200">
                <a:solidFill>
                  <a:srgbClr val="59676D"/>
                </a:solidFill>
              </a:defRPr>
            </a:lvl4pPr>
            <a:lvl5pPr>
              <a:buClr>
                <a:srgbClr val="2D979F"/>
              </a:buClr>
              <a:defRPr sz="1200">
                <a:solidFill>
                  <a:srgbClr val="59676D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pic>
        <p:nvPicPr>
          <p:cNvPr id="4098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79AE33F7-CA58-4C1F-8C96-E5BBE1F8550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6319546"/>
            <a:ext cx="228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0554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DA58D-91F1-4BA5-8690-99069313F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6282C5-5BA2-4467-BB3F-9FDED4BADC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A5921C-CF72-4BE2-A112-EA843FD41A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522429F-6AC5-4047-A4DB-624E2699C2AE}" type="datetime1">
              <a:rPr lang="en-GB" smtClean="0"/>
              <a:t>10/11/2022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1F45FB-9BD9-4292-852B-AC379C63E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984C7E-8182-4A3B-AB8D-7909D561E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6F0C9F74-ED7C-44EF-9CFC-67AAF3EFA2F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8047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31986-1B7C-4C2E-B4E6-02F40ECCC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0D36BB-5433-4477-B075-80EA330DDB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D5ED36-FC48-498F-BB93-3F8BBDE948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8441DA-F3DD-4AC4-BFF8-E5BB4F6A7C69}" type="datetime1">
              <a:rPr lang="en-GB" smtClean="0"/>
              <a:t>10/11/2022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4F566F-E69F-4EA6-B56B-1DFCD7C58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46453D-5B48-489D-80A4-C2CCF6740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6F0C9F74-ED7C-44EF-9CFC-67AAF3EFA2F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0514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8A7F7-E09B-4363-9826-488A7AA97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203DD-0704-40BB-A470-BD289CE851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57ADC4-E7C4-472C-AF9A-CAD0599074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46A04F-9CFC-45D4-BD49-FFDAF041CD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9CCEE-4767-4C7F-A4A0-9878CE1D4ADA}" type="datetime1">
              <a:rPr lang="en-GB" smtClean="0"/>
              <a:t>10/11/2022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45BC46-C820-46EA-8731-89A26AE28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B4DB0B-BDE4-44BC-89F1-2A5898988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6F0C9F74-ED7C-44EF-9CFC-67AAF3EFA2F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7122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7F14B-CBFC-4508-8D4F-9884C63B0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5B9FC8-626E-478E-8442-CEB0A40384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838E50-EE04-4064-BE34-502BB3008E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CD2B1B-8509-4FD6-B8BE-2562C73965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10DDF0-FC38-473E-8928-4EF90D17E2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091CA1-8B42-44E5-9494-4A67AA80C3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C753A21-DBDE-4C49-A2EA-F8562BA7314D}" type="datetime1">
              <a:rPr lang="en-GB" smtClean="0"/>
              <a:t>10/11/2022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0AF55B-AD00-4365-ADD4-12C332011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20CBF01-F049-42FE-B3B4-C5E8695D1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6F0C9F74-ED7C-44EF-9CFC-67AAF3EFA2F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8503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BE2B7-C659-49CD-AE7B-4C1032908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33C43F-088A-480A-A357-553919D24A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3CE36-EFD4-4964-88CA-F71315190EF3}" type="datetime1">
              <a:rPr lang="en-GB" smtClean="0"/>
              <a:t>10/11/2022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123D94-BB7F-47F0-A7C1-7DEC224C6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E33FA3-20B0-41E2-9E5A-0E1E63881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6F0C9F74-ED7C-44EF-9CFC-67AAF3EFA2F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4921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8B2A12-A936-4401-8F85-086F3DDEE6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5F1A4B-4066-4215-AAFA-568833938D10}" type="datetime1">
              <a:rPr lang="en-GB" smtClean="0"/>
              <a:t>10/11/2022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729DFF-869E-4B27-9D0C-804D7D823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4762C2-9CC8-4191-8B6E-B213480C6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6F0C9F74-ED7C-44EF-9CFC-67AAF3EFA2F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4768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D475E-83FC-4749-BC6A-4787CC483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2A919D-6C22-453E-9C06-225551F8F7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E13C94-172C-4B13-B825-23FB461DF6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D22260-9C2C-46EE-B1E3-77363D9FAC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5BCCF3-38B7-4328-B04C-4C842F70A177}" type="datetime1">
              <a:rPr lang="en-GB" smtClean="0"/>
              <a:t>10/11/2022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246A6F-4F93-4AD2-B14E-466631F2B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75F55D-1891-4D6C-A106-A03873EC6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6F0C9F74-ED7C-44EF-9CFC-67AAF3EFA2F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9165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1C01C-115A-4462-AF3B-C1C381CBB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CE59F7-A40F-4BFA-9ECD-451AFCD507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DB18BA-CEC2-4D27-9C10-17CD0D6822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B21537-F585-4465-B4FD-E04B5BEF9D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1438E2-AAD3-4BD3-A807-6D23A7E78C22}" type="datetime1">
              <a:rPr lang="en-GB" smtClean="0"/>
              <a:t>10/11/2022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A7AAFC-49B9-489A-8997-2BF185B11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62DCB2-A63A-4374-99B6-1FE85EA6F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6F0C9F74-ED7C-44EF-9CFC-67AAF3EFA2F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7715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docshape13">
            <a:extLst>
              <a:ext uri="{FF2B5EF4-FFF2-40B4-BE49-F238E27FC236}">
                <a16:creationId xmlns:a16="http://schemas.microsoft.com/office/drawing/2014/main" id="{AEEE2F01-62B5-4179-A7B7-2F6C5620236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2670" y="0"/>
            <a:ext cx="2259330" cy="610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docshape12">
            <a:extLst>
              <a:ext uri="{FF2B5EF4-FFF2-40B4-BE49-F238E27FC236}">
                <a16:creationId xmlns:a16="http://schemas.microsoft.com/office/drawing/2014/main" id="{A50E92F1-E13C-4CF3-896C-FDE0FCA27414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10115550" y="600709"/>
            <a:ext cx="1907857" cy="45719"/>
          </a:xfrm>
          <a:prstGeom prst="rect">
            <a:avLst/>
          </a:prstGeom>
          <a:solidFill>
            <a:srgbClr val="25B0C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GB"/>
          </a:p>
        </p:txBody>
      </p:sp>
      <p:sp>
        <p:nvSpPr>
          <p:cNvPr id="15" name="docshape11">
            <a:extLst>
              <a:ext uri="{FF2B5EF4-FFF2-40B4-BE49-F238E27FC236}">
                <a16:creationId xmlns:a16="http://schemas.microsoft.com/office/drawing/2014/main" id="{4FFCEA0E-D24D-4E6F-9B5E-5235DEF61408}"/>
              </a:ext>
            </a:extLst>
          </p:cNvPr>
          <p:cNvSpPr>
            <a:spLocks/>
          </p:cNvSpPr>
          <p:nvPr/>
        </p:nvSpPr>
        <p:spPr bwMode="auto">
          <a:xfrm>
            <a:off x="0" y="5667375"/>
            <a:ext cx="1247775" cy="1190625"/>
          </a:xfrm>
          <a:custGeom>
            <a:avLst/>
            <a:gdLst>
              <a:gd name="T0" fmla="*/ 0 w 5013"/>
              <a:gd name="T1" fmla="+- 0 16845 11832"/>
              <a:gd name="T2" fmla="*/ 16845 h 5013"/>
              <a:gd name="T3" fmla="*/ 0 w 5013"/>
              <a:gd name="T4" fmla="+- 0 11832 11832"/>
              <a:gd name="T5" fmla="*/ 11832 h 5013"/>
              <a:gd name="T6" fmla="*/ 5013 w 5013"/>
              <a:gd name="T7" fmla="+- 0 16845 11832"/>
              <a:gd name="T8" fmla="*/ 16845 h 5013"/>
              <a:gd name="T9" fmla="*/ 0 w 5013"/>
              <a:gd name="T10" fmla="+- 0 16845 11832"/>
              <a:gd name="T11" fmla="*/ 16845 h 5013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5013" h="5013">
                <a:moveTo>
                  <a:pt x="0" y="5013"/>
                </a:moveTo>
                <a:lnTo>
                  <a:pt x="0" y="0"/>
                </a:lnTo>
                <a:lnTo>
                  <a:pt x="5013" y="5013"/>
                </a:lnTo>
                <a:lnTo>
                  <a:pt x="0" y="5013"/>
                </a:lnTo>
                <a:close/>
              </a:path>
            </a:pathLst>
          </a:custGeom>
          <a:solidFill>
            <a:srgbClr val="007C91">
              <a:alpha val="3098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GB"/>
          </a:p>
        </p:txBody>
      </p:sp>
      <p:pic>
        <p:nvPicPr>
          <p:cNvPr id="16" name="docshape2">
            <a:extLst>
              <a:ext uri="{FF2B5EF4-FFF2-40B4-BE49-F238E27FC236}">
                <a16:creationId xmlns:a16="http://schemas.microsoft.com/office/drawing/2014/main" id="{5AABA26F-D4F8-4DB0-AD48-A09FA3DF4F58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401766" y="3067763"/>
            <a:ext cx="3638391" cy="3942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6698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3EDB93B-F3B0-4585-98C5-9AA899475B6D}"/>
              </a:ext>
            </a:extLst>
          </p:cNvPr>
          <p:cNvSpPr/>
          <p:nvPr/>
        </p:nvSpPr>
        <p:spPr>
          <a:xfrm>
            <a:off x="3879295" y="3790765"/>
            <a:ext cx="4048218" cy="4083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FFEC902-61B7-4018-9285-6BE53EA02B46}"/>
              </a:ext>
            </a:extLst>
          </p:cNvPr>
          <p:cNvSpPr/>
          <p:nvPr/>
        </p:nvSpPr>
        <p:spPr>
          <a:xfrm>
            <a:off x="7874000" y="3835399"/>
            <a:ext cx="241300" cy="3113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89FE6E1-3013-455F-8503-CE6759AED4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2" y="0"/>
            <a:ext cx="12190138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D19100C-B8E1-4B39-92FD-22351752AA17}"/>
              </a:ext>
            </a:extLst>
          </p:cNvPr>
          <p:cNvSpPr txBox="1"/>
          <p:nvPr/>
        </p:nvSpPr>
        <p:spPr>
          <a:xfrm>
            <a:off x="3710482" y="2579627"/>
            <a:ext cx="50811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/>
              <a:t>AGENCY</a:t>
            </a:r>
          </a:p>
          <a:p>
            <a:pPr algn="ctr"/>
            <a:r>
              <a:rPr lang="en-GB" sz="4000"/>
              <a:t>“HOW TO DO GUIDE”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74DAC-AD11-46AF-AFD6-54DC0B580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C9F74-ED7C-44EF-9CFC-67AAF3EFA2F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6873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315E359-CB4C-486E-9D5B-AA0CB31B04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0425" y="28428"/>
            <a:ext cx="8791575" cy="6829571"/>
          </a:xfrm>
          <a:prstGeom prst="rect">
            <a:avLst/>
          </a:prstGeom>
        </p:spPr>
      </p:pic>
      <p:pic>
        <p:nvPicPr>
          <p:cNvPr id="2" name="docshape13">
            <a:extLst>
              <a:ext uri="{FF2B5EF4-FFF2-40B4-BE49-F238E27FC236}">
                <a16:creationId xmlns:a16="http://schemas.microsoft.com/office/drawing/2014/main" id="{606434B6-4744-4D24-ACEF-38D9588E6A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2670" y="0"/>
            <a:ext cx="2259330" cy="610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ocshape12">
            <a:extLst>
              <a:ext uri="{FF2B5EF4-FFF2-40B4-BE49-F238E27FC236}">
                <a16:creationId xmlns:a16="http://schemas.microsoft.com/office/drawing/2014/main" id="{0071228A-C897-451B-A4A3-A1733F7CC6C0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10115550" y="600709"/>
            <a:ext cx="1907857" cy="45719"/>
          </a:xfrm>
          <a:prstGeom prst="rect">
            <a:avLst/>
          </a:prstGeom>
          <a:solidFill>
            <a:srgbClr val="25B0C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GB"/>
          </a:p>
        </p:txBody>
      </p:sp>
      <p:sp>
        <p:nvSpPr>
          <p:cNvPr id="4" name="docshape11">
            <a:extLst>
              <a:ext uri="{FF2B5EF4-FFF2-40B4-BE49-F238E27FC236}">
                <a16:creationId xmlns:a16="http://schemas.microsoft.com/office/drawing/2014/main" id="{A264006D-513C-49EA-A23B-6F896B2A0F1F}"/>
              </a:ext>
            </a:extLst>
          </p:cNvPr>
          <p:cNvSpPr>
            <a:spLocks/>
          </p:cNvSpPr>
          <p:nvPr/>
        </p:nvSpPr>
        <p:spPr bwMode="auto">
          <a:xfrm>
            <a:off x="0" y="1533525"/>
            <a:ext cx="5267325" cy="5324475"/>
          </a:xfrm>
          <a:custGeom>
            <a:avLst/>
            <a:gdLst>
              <a:gd name="T0" fmla="*/ 0 w 5013"/>
              <a:gd name="T1" fmla="+- 0 16845 11832"/>
              <a:gd name="T2" fmla="*/ 16845 h 5013"/>
              <a:gd name="T3" fmla="*/ 0 w 5013"/>
              <a:gd name="T4" fmla="+- 0 11832 11832"/>
              <a:gd name="T5" fmla="*/ 11832 h 5013"/>
              <a:gd name="T6" fmla="*/ 5013 w 5013"/>
              <a:gd name="T7" fmla="+- 0 16845 11832"/>
              <a:gd name="T8" fmla="*/ 16845 h 5013"/>
              <a:gd name="T9" fmla="*/ 0 w 5013"/>
              <a:gd name="T10" fmla="+- 0 16845 11832"/>
              <a:gd name="T11" fmla="*/ 16845 h 5013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5013" h="5013">
                <a:moveTo>
                  <a:pt x="0" y="5013"/>
                </a:moveTo>
                <a:lnTo>
                  <a:pt x="0" y="0"/>
                </a:lnTo>
                <a:lnTo>
                  <a:pt x="5013" y="5013"/>
                </a:lnTo>
                <a:lnTo>
                  <a:pt x="0" y="5013"/>
                </a:lnTo>
                <a:close/>
              </a:path>
            </a:pathLst>
          </a:custGeom>
          <a:solidFill>
            <a:srgbClr val="007C91">
              <a:alpha val="3098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D0116D-AB4A-41D7-A1F0-4EB0AF1F1A12}"/>
              </a:ext>
            </a:extLst>
          </p:cNvPr>
          <p:cNvSpPr txBox="1"/>
          <p:nvPr/>
        </p:nvSpPr>
        <p:spPr>
          <a:xfrm>
            <a:off x="2220024" y="1676713"/>
            <a:ext cx="609460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/>
              <a:t>ATTENDANCE</a:t>
            </a:r>
          </a:p>
          <a:p>
            <a:pPr algn="ctr"/>
            <a:r>
              <a:rPr lang="en-US" sz="4800" b="1" dirty="0"/>
              <a:t>OVERVIEW</a:t>
            </a:r>
            <a:endParaRPr lang="en-GB" sz="4800" b="1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B63F854-8B72-46E7-ACAA-36191BBE6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C9F74-ED7C-44EF-9CFC-67AAF3EFA2F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8205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315E359-CB4C-486E-9D5B-AA0CB31B04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0425" y="28428"/>
            <a:ext cx="8791575" cy="6829571"/>
          </a:xfrm>
          <a:prstGeom prst="rect">
            <a:avLst/>
          </a:prstGeom>
        </p:spPr>
      </p:pic>
      <p:pic>
        <p:nvPicPr>
          <p:cNvPr id="2" name="docshape13">
            <a:extLst>
              <a:ext uri="{FF2B5EF4-FFF2-40B4-BE49-F238E27FC236}">
                <a16:creationId xmlns:a16="http://schemas.microsoft.com/office/drawing/2014/main" id="{606434B6-4744-4D24-ACEF-38D9588E6A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2670" y="0"/>
            <a:ext cx="2259330" cy="610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ocshape12">
            <a:extLst>
              <a:ext uri="{FF2B5EF4-FFF2-40B4-BE49-F238E27FC236}">
                <a16:creationId xmlns:a16="http://schemas.microsoft.com/office/drawing/2014/main" id="{0071228A-C897-451B-A4A3-A1733F7CC6C0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10115550" y="600709"/>
            <a:ext cx="1907857" cy="45719"/>
          </a:xfrm>
          <a:prstGeom prst="rect">
            <a:avLst/>
          </a:prstGeom>
          <a:solidFill>
            <a:srgbClr val="25B0C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GB"/>
          </a:p>
        </p:txBody>
      </p:sp>
      <p:sp>
        <p:nvSpPr>
          <p:cNvPr id="4" name="docshape11">
            <a:extLst>
              <a:ext uri="{FF2B5EF4-FFF2-40B4-BE49-F238E27FC236}">
                <a16:creationId xmlns:a16="http://schemas.microsoft.com/office/drawing/2014/main" id="{A264006D-513C-49EA-A23B-6F896B2A0F1F}"/>
              </a:ext>
            </a:extLst>
          </p:cNvPr>
          <p:cNvSpPr>
            <a:spLocks/>
          </p:cNvSpPr>
          <p:nvPr/>
        </p:nvSpPr>
        <p:spPr bwMode="auto">
          <a:xfrm>
            <a:off x="0" y="1533525"/>
            <a:ext cx="5267325" cy="5324475"/>
          </a:xfrm>
          <a:custGeom>
            <a:avLst/>
            <a:gdLst>
              <a:gd name="T0" fmla="*/ 0 w 5013"/>
              <a:gd name="T1" fmla="+- 0 16845 11832"/>
              <a:gd name="T2" fmla="*/ 16845 h 5013"/>
              <a:gd name="T3" fmla="*/ 0 w 5013"/>
              <a:gd name="T4" fmla="+- 0 11832 11832"/>
              <a:gd name="T5" fmla="*/ 11832 h 5013"/>
              <a:gd name="T6" fmla="*/ 5013 w 5013"/>
              <a:gd name="T7" fmla="+- 0 16845 11832"/>
              <a:gd name="T8" fmla="*/ 16845 h 5013"/>
              <a:gd name="T9" fmla="*/ 0 w 5013"/>
              <a:gd name="T10" fmla="+- 0 16845 11832"/>
              <a:gd name="T11" fmla="*/ 16845 h 5013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5013" h="5013">
                <a:moveTo>
                  <a:pt x="0" y="5013"/>
                </a:moveTo>
                <a:lnTo>
                  <a:pt x="0" y="0"/>
                </a:lnTo>
                <a:lnTo>
                  <a:pt x="5013" y="5013"/>
                </a:lnTo>
                <a:lnTo>
                  <a:pt x="0" y="5013"/>
                </a:lnTo>
                <a:close/>
              </a:path>
            </a:pathLst>
          </a:custGeom>
          <a:solidFill>
            <a:srgbClr val="007C91">
              <a:alpha val="3098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D0116D-AB4A-41D7-A1F0-4EB0AF1F1A12}"/>
              </a:ext>
            </a:extLst>
          </p:cNvPr>
          <p:cNvSpPr txBox="1"/>
          <p:nvPr/>
        </p:nvSpPr>
        <p:spPr>
          <a:xfrm>
            <a:off x="2315449" y="1975785"/>
            <a:ext cx="590375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/>
              <a:t>CANCEL A SHIFT THROUGH BATCH EDIT </a:t>
            </a:r>
            <a:endParaRPr lang="en-GB" sz="4800" b="1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A8EBC148-84C0-4C9C-A825-798EB38FB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C9F74-ED7C-44EF-9CFC-67AAF3EFA2F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7292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4753784-282D-49B4-A317-6C540A577D5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50995" y="373951"/>
            <a:ext cx="9131300" cy="457200"/>
          </a:xfrm>
        </p:spPr>
        <p:txBody>
          <a:bodyPr/>
          <a:lstStyle/>
          <a:p>
            <a:pPr>
              <a:buClr>
                <a:srgbClr val="B8C617"/>
              </a:buClr>
            </a:pPr>
            <a:r>
              <a:rPr lang="en-US" sz="2800" b="1">
                <a:solidFill>
                  <a:srgbClr val="92D050"/>
                </a:solidFill>
                <a:latin typeface="+mn-lt"/>
              </a:rPr>
              <a:t>How To Open The Shift?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F86E64E-C0D4-4B53-96CE-389384200246}"/>
              </a:ext>
            </a:extLst>
          </p:cNvPr>
          <p:cNvSpPr/>
          <p:nvPr/>
        </p:nvSpPr>
        <p:spPr>
          <a:xfrm>
            <a:off x="8070107" y="2107567"/>
            <a:ext cx="1611983" cy="83099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GB" sz="1600"/>
              <a:t>Click on the       to open the shift.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D399038-26E5-4B42-B8A2-7A0126626482}"/>
              </a:ext>
            </a:extLst>
          </p:cNvPr>
          <p:cNvSpPr/>
          <p:nvPr/>
        </p:nvSpPr>
        <p:spPr>
          <a:xfrm>
            <a:off x="650995" y="1275127"/>
            <a:ext cx="6965863" cy="4814588"/>
          </a:xfrm>
          <a:prstGeom prst="rect">
            <a:avLst/>
          </a:prstGeom>
          <a:solidFill>
            <a:srgbClr val="59676D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4FBA95-3D0B-420B-996E-9654119F0C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0618" t="13311" r="11778" b="5669"/>
          <a:stretch/>
        </p:blipFill>
        <p:spPr>
          <a:xfrm>
            <a:off x="793747" y="1375794"/>
            <a:ext cx="6744016" cy="455837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2C387C3-0639-4FBE-94FD-A460B05C783F}"/>
              </a:ext>
            </a:extLst>
          </p:cNvPr>
          <p:cNvSpPr/>
          <p:nvPr/>
        </p:nvSpPr>
        <p:spPr>
          <a:xfrm>
            <a:off x="4133926" y="2495205"/>
            <a:ext cx="659876" cy="39882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491C0F-D023-4F4C-A541-BC8F894F557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7778" t="9891" r="3509" b="61789"/>
          <a:stretch/>
        </p:blipFill>
        <p:spPr>
          <a:xfrm>
            <a:off x="8549159" y="2415243"/>
            <a:ext cx="301658" cy="207390"/>
          </a:xfrm>
          <a:prstGeom prst="rect">
            <a:avLst/>
          </a:prstGeom>
        </p:spPr>
      </p:pic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44FA92D9-9A15-4504-ADB9-441807932C7C}"/>
              </a:ext>
            </a:extLst>
          </p:cNvPr>
          <p:cNvCxnSpPr>
            <a:cxnSpLocks/>
          </p:cNvCxnSpPr>
          <p:nvPr/>
        </p:nvCxnSpPr>
        <p:spPr>
          <a:xfrm flipH="1">
            <a:off x="4793802" y="2572750"/>
            <a:ext cx="3338119" cy="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714F1B6-C560-495A-9118-81B9C96F9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C9F74-ED7C-44EF-9CFC-67AAF3EFA2F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84244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4753784-282D-49B4-A317-6C540A577D5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40601" y="297353"/>
            <a:ext cx="9131300" cy="457200"/>
          </a:xfrm>
        </p:spPr>
        <p:txBody>
          <a:bodyPr/>
          <a:lstStyle/>
          <a:p>
            <a:pPr>
              <a:buClr>
                <a:srgbClr val="B8C617"/>
              </a:buClr>
            </a:pPr>
            <a:r>
              <a:rPr lang="en-US" sz="2800" b="1">
                <a:solidFill>
                  <a:srgbClr val="92D050"/>
                </a:solidFill>
                <a:latin typeface="+mn-lt"/>
              </a:rPr>
              <a:t>How To Open The Shift Details?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F86E64E-C0D4-4B53-96CE-389384200246}"/>
              </a:ext>
            </a:extLst>
          </p:cNvPr>
          <p:cNvSpPr/>
          <p:nvPr/>
        </p:nvSpPr>
        <p:spPr>
          <a:xfrm>
            <a:off x="6672402" y="3823311"/>
            <a:ext cx="3964838" cy="33855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GB" sz="1600"/>
              <a:t>Click here to open the shift details.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D399038-26E5-4B42-B8A2-7A0126626482}"/>
              </a:ext>
            </a:extLst>
          </p:cNvPr>
          <p:cNvSpPr/>
          <p:nvPr/>
        </p:nvSpPr>
        <p:spPr>
          <a:xfrm>
            <a:off x="650995" y="1409350"/>
            <a:ext cx="6004329" cy="4680365"/>
          </a:xfrm>
          <a:prstGeom prst="rect">
            <a:avLst/>
          </a:prstGeom>
          <a:solidFill>
            <a:srgbClr val="59676D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C3646AD-B34A-4A72-B7F3-4D3C341ABB5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357"/>
          <a:stretch/>
        </p:blipFill>
        <p:spPr>
          <a:xfrm>
            <a:off x="793747" y="1476462"/>
            <a:ext cx="5726236" cy="445771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2C387C3-0639-4FBE-94FD-A460B05C783F}"/>
              </a:ext>
            </a:extLst>
          </p:cNvPr>
          <p:cNvSpPr/>
          <p:nvPr/>
        </p:nvSpPr>
        <p:spPr>
          <a:xfrm>
            <a:off x="3261674" y="3921551"/>
            <a:ext cx="537340" cy="18853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44FA92D9-9A15-4504-ADB9-441807932C7C}"/>
              </a:ext>
            </a:extLst>
          </p:cNvPr>
          <p:cNvCxnSpPr>
            <a:cxnSpLocks/>
          </p:cNvCxnSpPr>
          <p:nvPr/>
        </p:nvCxnSpPr>
        <p:spPr>
          <a:xfrm flipH="1">
            <a:off x="3816092" y="4015819"/>
            <a:ext cx="3087006" cy="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D45723-B2D4-4C95-B086-3BA0E899B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C9F74-ED7C-44EF-9CFC-67AAF3EFA2F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826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4753784-282D-49B4-A317-6C540A577D5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79509" y="251676"/>
            <a:ext cx="9131300" cy="457200"/>
          </a:xfrm>
        </p:spPr>
        <p:txBody>
          <a:bodyPr/>
          <a:lstStyle/>
          <a:p>
            <a:pPr>
              <a:buClr>
                <a:srgbClr val="B8C617"/>
              </a:buClr>
            </a:pPr>
            <a:r>
              <a:rPr lang="en-US" sz="2800" b="1">
                <a:solidFill>
                  <a:srgbClr val="92D050"/>
                </a:solidFill>
                <a:latin typeface="+mn-lt"/>
              </a:rPr>
              <a:t>How To Cancel The Shift?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F86E64E-C0D4-4B53-96CE-389384200246}"/>
              </a:ext>
            </a:extLst>
          </p:cNvPr>
          <p:cNvSpPr/>
          <p:nvPr/>
        </p:nvSpPr>
        <p:spPr>
          <a:xfrm>
            <a:off x="7216653" y="1255694"/>
            <a:ext cx="2999499" cy="58477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GB" sz="1600"/>
              <a:t>Click on cancel shift.</a:t>
            </a:r>
          </a:p>
          <a:p>
            <a:pPr algn="ctr"/>
            <a:endParaRPr lang="en-GB" sz="16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D399038-26E5-4B42-B8A2-7A0126626482}"/>
              </a:ext>
            </a:extLst>
          </p:cNvPr>
          <p:cNvSpPr/>
          <p:nvPr/>
        </p:nvSpPr>
        <p:spPr>
          <a:xfrm>
            <a:off x="819535" y="929847"/>
            <a:ext cx="6004329" cy="2996202"/>
          </a:xfrm>
          <a:prstGeom prst="rect">
            <a:avLst/>
          </a:prstGeom>
          <a:solidFill>
            <a:srgbClr val="59676D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C3D7FA-D320-40BC-85EA-C75B8EF686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214" y="1016754"/>
            <a:ext cx="5791146" cy="2833793"/>
          </a:xfrm>
          <a:prstGeom prst="rect">
            <a:avLst/>
          </a:prstGeom>
        </p:spPr>
      </p:pic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44FA92D9-9A15-4504-ADB9-441807932C7C}"/>
              </a:ext>
            </a:extLst>
          </p:cNvPr>
          <p:cNvCxnSpPr>
            <a:cxnSpLocks/>
          </p:cNvCxnSpPr>
          <p:nvPr/>
        </p:nvCxnSpPr>
        <p:spPr>
          <a:xfrm flipH="1" flipV="1">
            <a:off x="6794035" y="1442090"/>
            <a:ext cx="999337" cy="807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099B3436-062A-4346-A2AA-78F7A07AE752}"/>
              </a:ext>
            </a:extLst>
          </p:cNvPr>
          <p:cNvSpPr/>
          <p:nvPr/>
        </p:nvSpPr>
        <p:spPr>
          <a:xfrm>
            <a:off x="4604614" y="2573683"/>
            <a:ext cx="6572290" cy="3267563"/>
          </a:xfrm>
          <a:prstGeom prst="rect">
            <a:avLst/>
          </a:prstGeom>
          <a:solidFill>
            <a:srgbClr val="59676D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F172C1E-AC6A-471D-9733-8C4849FD01D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1" t="23579" r="-1527"/>
          <a:stretch/>
        </p:blipFill>
        <p:spPr>
          <a:xfrm>
            <a:off x="4672357" y="2669274"/>
            <a:ext cx="6504547" cy="30787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3F4A44F-0E03-4084-AD6A-D1D8498A1B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5057" y="1202809"/>
            <a:ext cx="1209844" cy="34294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2C387C3-0639-4FBE-94FD-A460B05C783F}"/>
              </a:ext>
            </a:extLst>
          </p:cNvPr>
          <p:cNvSpPr/>
          <p:nvPr/>
        </p:nvSpPr>
        <p:spPr>
          <a:xfrm>
            <a:off x="5863905" y="1180588"/>
            <a:ext cx="872455" cy="37477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0282D5C-CDC9-4EA8-9D34-1F2AA3203513}"/>
              </a:ext>
            </a:extLst>
          </p:cNvPr>
          <p:cNvSpPr/>
          <p:nvPr/>
        </p:nvSpPr>
        <p:spPr>
          <a:xfrm>
            <a:off x="123913" y="4486193"/>
            <a:ext cx="3716874" cy="156966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GB" sz="1600"/>
              <a:t>Add in the reason why?</a:t>
            </a:r>
          </a:p>
          <a:p>
            <a:pPr algn="ctr"/>
            <a:endParaRPr lang="en-GB" sz="1600"/>
          </a:p>
          <a:p>
            <a:pPr algn="ctr"/>
            <a:endParaRPr lang="en-GB" sz="1600"/>
          </a:p>
          <a:p>
            <a:pPr algn="ctr"/>
            <a:endParaRPr lang="en-GB" sz="1600"/>
          </a:p>
          <a:p>
            <a:pPr algn="ctr"/>
            <a:r>
              <a:rPr lang="en-GB" sz="1600"/>
              <a:t>Once complete click 'Yes cancel the shift'.</a:t>
            </a:r>
            <a:endParaRPr lang="en-GB" sz="1600">
              <a:cs typeface="Calibri"/>
            </a:endParaRPr>
          </a:p>
          <a:p>
            <a:pPr algn="ctr"/>
            <a:endParaRPr lang="en-GB" sz="16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2D4B24E-E617-4618-AF19-25A67B9E6D66}"/>
              </a:ext>
            </a:extLst>
          </p:cNvPr>
          <p:cNvSpPr/>
          <p:nvPr/>
        </p:nvSpPr>
        <p:spPr>
          <a:xfrm>
            <a:off x="6736360" y="4281973"/>
            <a:ext cx="1861990" cy="38178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ABF9264-498D-4715-98BD-F55933A1B2C1}"/>
              </a:ext>
            </a:extLst>
          </p:cNvPr>
          <p:cNvSpPr/>
          <p:nvPr/>
        </p:nvSpPr>
        <p:spPr>
          <a:xfrm>
            <a:off x="8637156" y="5362449"/>
            <a:ext cx="1065343" cy="33658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806137B-9112-43A7-AAA9-164DCCA8E707}"/>
              </a:ext>
            </a:extLst>
          </p:cNvPr>
          <p:cNvCxnSpPr>
            <a:cxnSpLocks/>
          </p:cNvCxnSpPr>
          <p:nvPr/>
        </p:nvCxnSpPr>
        <p:spPr>
          <a:xfrm>
            <a:off x="3617883" y="4638007"/>
            <a:ext cx="2825691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7A5BDA20-9B80-4CEE-A3DF-09B363BB0E0E}"/>
              </a:ext>
            </a:extLst>
          </p:cNvPr>
          <p:cNvCxnSpPr>
            <a:cxnSpLocks/>
          </p:cNvCxnSpPr>
          <p:nvPr/>
        </p:nvCxnSpPr>
        <p:spPr>
          <a:xfrm>
            <a:off x="3979066" y="5620234"/>
            <a:ext cx="4332400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B152F5-7049-4EAF-871A-5EA1CCD6E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C9F74-ED7C-44EF-9CFC-67AAF3EFA2F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97968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4753784-282D-49B4-A317-6C540A577D5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29842" y="383962"/>
            <a:ext cx="9726613" cy="457200"/>
          </a:xfrm>
        </p:spPr>
        <p:txBody>
          <a:bodyPr/>
          <a:lstStyle/>
          <a:p>
            <a:pPr>
              <a:buClr>
                <a:srgbClr val="B8C617"/>
              </a:buClr>
            </a:pPr>
            <a:r>
              <a:rPr lang="en-US" sz="2800" b="1">
                <a:solidFill>
                  <a:srgbClr val="92D050"/>
                </a:solidFill>
                <a:latin typeface="+mn-lt"/>
              </a:rPr>
              <a:t>How To View The Cancelled Shift?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F86E64E-C0D4-4B53-96CE-389384200246}"/>
              </a:ext>
            </a:extLst>
          </p:cNvPr>
          <p:cNvSpPr/>
          <p:nvPr/>
        </p:nvSpPr>
        <p:spPr>
          <a:xfrm>
            <a:off x="7045797" y="2767280"/>
            <a:ext cx="2999499" cy="230832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GB" sz="1600"/>
              <a:t>You will now see the cancelled shift has been removed and a comment added to the cancelled shift information.</a:t>
            </a:r>
          </a:p>
          <a:p>
            <a:pPr algn="ctr"/>
            <a:endParaRPr lang="en-GB" sz="1600"/>
          </a:p>
          <a:p>
            <a:pPr algn="ctr"/>
            <a:r>
              <a:rPr lang="en-GB" sz="1600"/>
              <a:t>Once complete click on Edit timesheets button to go back to the Batch Edit page.</a:t>
            </a:r>
            <a:endParaRPr lang="en-GB" sz="1600">
              <a:cs typeface="Calibri"/>
            </a:endParaRPr>
          </a:p>
          <a:p>
            <a:pPr algn="ctr"/>
            <a:endParaRPr lang="en-GB" sz="16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D399038-26E5-4B42-B8A2-7A0126626482}"/>
              </a:ext>
            </a:extLst>
          </p:cNvPr>
          <p:cNvSpPr/>
          <p:nvPr/>
        </p:nvSpPr>
        <p:spPr>
          <a:xfrm>
            <a:off x="819535" y="929846"/>
            <a:ext cx="6004329" cy="5165887"/>
          </a:xfrm>
          <a:prstGeom prst="rect">
            <a:avLst/>
          </a:prstGeom>
          <a:solidFill>
            <a:srgbClr val="59676D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32B3B6B-CBE8-4725-B34F-5A87E7CDEA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393" y="1008739"/>
            <a:ext cx="5798639" cy="500809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2C387C3-0639-4FBE-94FD-A460B05C783F}"/>
              </a:ext>
            </a:extLst>
          </p:cNvPr>
          <p:cNvSpPr/>
          <p:nvPr/>
        </p:nvSpPr>
        <p:spPr>
          <a:xfrm>
            <a:off x="2705494" y="5362147"/>
            <a:ext cx="3827281" cy="69758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64AE9E7-2AE8-4D50-90F9-E829C3FC3B57}"/>
              </a:ext>
            </a:extLst>
          </p:cNvPr>
          <p:cNvSpPr/>
          <p:nvPr/>
        </p:nvSpPr>
        <p:spPr>
          <a:xfrm>
            <a:off x="894393" y="1390679"/>
            <a:ext cx="868419" cy="38689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3C4400B-B1E1-4640-B11D-BAD497A1C7B1}"/>
              </a:ext>
            </a:extLst>
          </p:cNvPr>
          <p:cNvCxnSpPr>
            <a:cxnSpLocks/>
          </p:cNvCxnSpPr>
          <p:nvPr/>
        </p:nvCxnSpPr>
        <p:spPr>
          <a:xfrm flipH="1" flipV="1">
            <a:off x="2146704" y="1711676"/>
            <a:ext cx="5485511" cy="201651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D6A1405-E2A2-4067-8B52-4027AA77618E}"/>
              </a:ext>
            </a:extLst>
          </p:cNvPr>
          <p:cNvCxnSpPr>
            <a:cxnSpLocks/>
          </p:cNvCxnSpPr>
          <p:nvPr/>
        </p:nvCxnSpPr>
        <p:spPr>
          <a:xfrm flipH="1">
            <a:off x="4515439" y="3728193"/>
            <a:ext cx="3116776" cy="159795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D13E8208-4E5C-4F46-B921-656B613605D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1460" b="12330"/>
          <a:stretch/>
        </p:blipFill>
        <p:spPr>
          <a:xfrm>
            <a:off x="894393" y="1031847"/>
            <a:ext cx="5726236" cy="2799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813A21C-AC13-4C48-BDBA-510F7D7190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27865" y="5385218"/>
            <a:ext cx="541500" cy="126350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DF6EB0D-2414-4D8F-B116-AD216AE3C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C9F74-ED7C-44EF-9CFC-67AAF3EFA2FB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94916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4753784-282D-49B4-A317-6C540A577D5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32214" y="331611"/>
            <a:ext cx="9131300" cy="457200"/>
          </a:xfrm>
        </p:spPr>
        <p:txBody>
          <a:bodyPr/>
          <a:lstStyle/>
          <a:p>
            <a:pPr>
              <a:buClr>
                <a:srgbClr val="B8C617"/>
              </a:buClr>
            </a:pPr>
            <a:r>
              <a:rPr lang="en-US" sz="2800" b="1">
                <a:solidFill>
                  <a:srgbClr val="92D050"/>
                </a:solidFill>
                <a:latin typeface="+mn-lt"/>
              </a:rPr>
              <a:t>How To View Batch Edit Once Completed?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F86E64E-C0D4-4B53-96CE-389384200246}"/>
              </a:ext>
            </a:extLst>
          </p:cNvPr>
          <p:cNvSpPr/>
          <p:nvPr/>
        </p:nvSpPr>
        <p:spPr>
          <a:xfrm>
            <a:off x="7074816" y="2534823"/>
            <a:ext cx="3444978" cy="132343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GB" sz="1600"/>
              <a:t>The shift has now been removed.</a:t>
            </a:r>
          </a:p>
          <a:p>
            <a:pPr algn="ctr"/>
            <a:endParaRPr lang="en-GB" sz="1600"/>
          </a:p>
          <a:p>
            <a:pPr algn="ctr"/>
            <a:r>
              <a:rPr lang="en-GB" sz="1600"/>
              <a:t>Repeat the process if you are deallocating a worker from the list. Only difference is reasons why.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D399038-26E5-4B42-B8A2-7A0126626482}"/>
              </a:ext>
            </a:extLst>
          </p:cNvPr>
          <p:cNvSpPr/>
          <p:nvPr/>
        </p:nvSpPr>
        <p:spPr>
          <a:xfrm>
            <a:off x="819535" y="1308683"/>
            <a:ext cx="6004329" cy="4131578"/>
          </a:xfrm>
          <a:prstGeom prst="rect">
            <a:avLst/>
          </a:prstGeom>
          <a:solidFill>
            <a:srgbClr val="59676D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0D5BA2E-5A5E-44AD-9185-141C6E3501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055"/>
          <a:stretch/>
        </p:blipFill>
        <p:spPr>
          <a:xfrm>
            <a:off x="944823" y="1397191"/>
            <a:ext cx="5753751" cy="3973796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D038A3E-AF4D-4232-BAD7-56BE39F9D6E7}"/>
              </a:ext>
            </a:extLst>
          </p:cNvPr>
          <p:cNvCxnSpPr>
            <a:cxnSpLocks/>
          </p:cNvCxnSpPr>
          <p:nvPr/>
        </p:nvCxnSpPr>
        <p:spPr>
          <a:xfrm flipH="1">
            <a:off x="4814867" y="2704101"/>
            <a:ext cx="2358931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96995253-84F1-409D-97A0-5BA933DA11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6212" y="2570732"/>
            <a:ext cx="504895" cy="26673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F621EAD-7086-4A23-8D79-F3CE329402D7}"/>
              </a:ext>
            </a:extLst>
          </p:cNvPr>
          <p:cNvSpPr/>
          <p:nvPr/>
        </p:nvSpPr>
        <p:spPr>
          <a:xfrm>
            <a:off x="4236212" y="2579067"/>
            <a:ext cx="504895" cy="25840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876D7E1-108F-4E69-AC66-63228B3EC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C9F74-ED7C-44EF-9CFC-67AAF3EFA2FB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0644646"/>
      </p:ext>
    </p:extLst>
  </p:cSld>
  <p:clrMapOvr>
    <a:masterClrMapping/>
  </p:clrMapOvr>
</p:sld>
</file>

<file path=ppt/theme/theme1.xml><?xml version="1.0" encoding="utf-8"?>
<a:theme xmlns:a="http://schemas.openxmlformats.org/drawingml/2006/main" name="Datum RP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tum RPO" id="{B8EA2D41-39D4-4341-8448-009A78C1556E}" vid="{8D54C23A-4735-4D19-8E29-E61C7E74B4D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77365FC8DE7944A2563FFE46857E79" ma:contentTypeVersion="3" ma:contentTypeDescription="Create a new document." ma:contentTypeScope="" ma:versionID="2d3a542b1ec0b7df1b06dabc3ecbd701">
  <xsd:schema xmlns:xsd="http://www.w3.org/2001/XMLSchema" xmlns:xs="http://www.w3.org/2001/XMLSchema" xmlns:p="http://schemas.microsoft.com/office/2006/metadata/properties" xmlns:ns2="cf257fce-5729-47ad-83ee-ec8dd74adb1e" targetNamespace="http://schemas.microsoft.com/office/2006/metadata/properties" ma:root="true" ma:fieldsID="42073e7c676a8e3d45abca6baf935b58" ns2:_="">
    <xsd:import namespace="cf257fce-5729-47ad-83ee-ec8dd74adb1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257fce-5729-47ad-83ee-ec8dd74adb1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LengthInSeconds xmlns="cf257fce-5729-47ad-83ee-ec8dd74adb1e" xsi:nil="true"/>
  </documentManagement>
</p:properties>
</file>

<file path=customXml/itemProps1.xml><?xml version="1.0" encoding="utf-8"?>
<ds:datastoreItem xmlns:ds="http://schemas.openxmlformats.org/officeDocument/2006/customXml" ds:itemID="{F29F64FB-C562-47B1-89F7-54B618F6771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B164421-9EEF-46DB-9643-B44DDD2D13A1}"/>
</file>

<file path=customXml/itemProps3.xml><?xml version="1.0" encoding="utf-8"?>
<ds:datastoreItem xmlns:ds="http://schemas.openxmlformats.org/officeDocument/2006/customXml" ds:itemID="{0320008C-3147-4E55-AFB5-BDC38DDC7304}">
  <ds:schemaRefs>
    <ds:schemaRef ds:uri="05cf384e-a25a-4a0f-abb5-0b5cf90748ad"/>
    <ds:schemaRef ds:uri="96888899-159a-45ad-852c-33e632a19c8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Datum RPO</Template>
  <TotalTime>4</TotalTime>
  <Words>159</Words>
  <Application>Microsoft Office PowerPoint</Application>
  <PresentationFormat>Widescreen</PresentationFormat>
  <Paragraphs>37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Datum RPO</vt:lpstr>
      <vt:lpstr>PowerPoint Presentation</vt:lpstr>
      <vt:lpstr>PowerPoint Presentation</vt:lpstr>
      <vt:lpstr>PowerPoint Presentation</vt:lpstr>
      <vt:lpstr>How To Open The Shift?</vt:lpstr>
      <vt:lpstr>How To Open The Shift Details?</vt:lpstr>
      <vt:lpstr>How To Cancel The Shift?</vt:lpstr>
      <vt:lpstr>How To View The Cancelled Shift?</vt:lpstr>
      <vt:lpstr>How To View Batch Edit Once Completed?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Jamie Marshall</dc:creator>
  <cp:lastModifiedBy>Tina Hogan</cp:lastModifiedBy>
  <cp:revision>7</cp:revision>
  <dcterms:created xsi:type="dcterms:W3CDTF">2022-09-09T14:55:40Z</dcterms:created>
  <dcterms:modified xsi:type="dcterms:W3CDTF">2022-11-10T11:43:05Z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0x010100C477365FC8DE7944A2563FFE46857E79</vt:lpwstr>
  </property>
  <property fmtid="{D5CDD505-2E9C-101B-9397-08002B2CF9AE}" pid="3" name="MediaServiceImageTags">
    <vt:lpwstr/>
  </property>
  <property fmtid="{D5CDD505-2E9C-101B-9397-08002B2CF9AE}" pid="4" name="xd_ProgID">
    <vt:lpwstr/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_ExtendedDescription">
    <vt:lpwstr/>
  </property>
  <property fmtid="{D5CDD505-2E9C-101B-9397-08002B2CF9AE}" pid="10" name="TriggerFlowInfo">
    <vt:lpwstr/>
  </property>
  <property fmtid="{D5CDD505-2E9C-101B-9397-08002B2CF9AE}" pid="11" name="xd_Signature">
    <vt:bool>false</vt:bool>
  </property>
</Properties>
</file>