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4302" r:id="rId7"/>
    <p:sldId id="4268" r:id="rId8"/>
    <p:sldId id="4269" r:id="rId9"/>
    <p:sldId id="4270" r:id="rId10"/>
    <p:sldId id="4307" r:id="rId11"/>
    <p:sldId id="4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  <p188:author id="{6E59C1BE-C3E8-78CB-954B-09E950B0F822}" name="Tina Hogan" initials="TH" userId="S::Tina.Hogan@Staffline.co.uk::94b78a3d-59f3-4279-a1ef-6f4ad22d5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55AA4663-E1E2-481F-879C-58BA4053E734}"/>
    <pc:docChg chg="delSld">
      <pc:chgData name="Tina Hogan" userId="94b78a3d-59f3-4279-a1ef-6f4ad22d56cf" providerId="ADAL" clId="{55AA4663-E1E2-481F-879C-58BA4053E734}" dt="2022-11-10T11:36:23.354" v="7" actId="47"/>
      <pc:docMkLst>
        <pc:docMk/>
      </pc:docMkLst>
      <pc:sldChg chg="del">
        <pc:chgData name="Tina Hogan" userId="94b78a3d-59f3-4279-a1ef-6f4ad22d56cf" providerId="ADAL" clId="{55AA4663-E1E2-481F-879C-58BA4053E734}" dt="2022-11-10T11:05:55.724" v="0" actId="47"/>
        <pc:sldMkLst>
          <pc:docMk/>
          <pc:sldMk cId="3378385838" sldId="281"/>
        </pc:sldMkLst>
      </pc:sldChg>
      <pc:sldChg chg="del">
        <pc:chgData name="Tina Hogan" userId="94b78a3d-59f3-4279-a1ef-6f4ad22d56cf" providerId="ADAL" clId="{55AA4663-E1E2-481F-879C-58BA4053E734}" dt="2022-11-10T11:05:56.023" v="1" actId="47"/>
        <pc:sldMkLst>
          <pc:docMk/>
          <pc:sldMk cId="2354022581" sldId="287"/>
        </pc:sldMkLst>
      </pc:sldChg>
      <pc:sldChg chg="del">
        <pc:chgData name="Tina Hogan" userId="94b78a3d-59f3-4279-a1ef-6f4ad22d56cf" providerId="ADAL" clId="{55AA4663-E1E2-481F-879C-58BA4053E734}" dt="2022-11-10T11:05:56.213" v="2" actId="47"/>
        <pc:sldMkLst>
          <pc:docMk/>
          <pc:sldMk cId="2312092635" sldId="315"/>
        </pc:sldMkLst>
      </pc:sldChg>
      <pc:sldChg chg="del">
        <pc:chgData name="Tina Hogan" userId="94b78a3d-59f3-4279-a1ef-6f4ad22d56cf" providerId="ADAL" clId="{55AA4663-E1E2-481F-879C-58BA4053E734}" dt="2022-11-10T11:05:56.417" v="3" actId="47"/>
        <pc:sldMkLst>
          <pc:docMk/>
          <pc:sldMk cId="385387051" sldId="316"/>
        </pc:sldMkLst>
      </pc:sldChg>
      <pc:sldChg chg="del">
        <pc:chgData name="Tina Hogan" userId="94b78a3d-59f3-4279-a1ef-6f4ad22d56cf" providerId="ADAL" clId="{55AA4663-E1E2-481F-879C-58BA4053E734}" dt="2022-11-10T11:05:56.578" v="4" actId="47"/>
        <pc:sldMkLst>
          <pc:docMk/>
          <pc:sldMk cId="799111679" sldId="317"/>
        </pc:sldMkLst>
      </pc:sldChg>
      <pc:sldChg chg="del">
        <pc:chgData name="Tina Hogan" userId="94b78a3d-59f3-4279-a1ef-6f4ad22d56cf" providerId="ADAL" clId="{55AA4663-E1E2-481F-879C-58BA4053E734}" dt="2022-11-10T11:05:56.905" v="5" actId="47"/>
        <pc:sldMkLst>
          <pc:docMk/>
          <pc:sldMk cId="4067642269" sldId="31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66683436" sldId="427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251664348" sldId="427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898516677" sldId="427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718215286" sldId="427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084686078" sldId="427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639991557" sldId="427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154811674" sldId="427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463644477" sldId="427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057602591" sldId="428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002783646" sldId="428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57732207" sldId="428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485462588" sldId="428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964717343" sldId="428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483976558" sldId="429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903361043" sldId="429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05612737" sldId="4293"/>
        </pc:sldMkLst>
      </pc:sldChg>
      <pc:sldChg chg="del">
        <pc:chgData name="Tina Hogan" userId="94b78a3d-59f3-4279-a1ef-6f4ad22d56cf" providerId="ADAL" clId="{55AA4663-E1E2-481F-879C-58BA4053E734}" dt="2022-11-10T11:06:10.464" v="6" actId="47"/>
        <pc:sldMkLst>
          <pc:docMk/>
          <pc:sldMk cId="1667719223" sldId="430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372092975" sldId="430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238424459" sldId="431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9582672" sldId="431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999796898" sldId="431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739491615" sldId="431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200644646" sldId="431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607292309" sldId="431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261480627" sldId="431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691289184" sldId="431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93384452" sldId="431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543531130" sldId="432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271794712" sldId="432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316260559" sldId="432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382196864" sldId="432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490371069" sldId="432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377965230" sldId="432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06015798" sldId="432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930173017" sldId="432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523215678" sldId="432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967505487" sldId="432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067038124" sldId="433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719982828" sldId="433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843074858" sldId="433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416608944" sldId="433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844201149" sldId="433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006945357" sldId="433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493914423" sldId="433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210631536" sldId="433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609866890" sldId="433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211227831" sldId="433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150695805" sldId="434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387105968" sldId="434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812840268" sldId="434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182722273" sldId="434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187868912" sldId="434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802328246" sldId="434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795385581" sldId="434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940245745" sldId="434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859312033" sldId="434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186283506" sldId="434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274234797" sldId="435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919520901" sldId="435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718516846" sldId="435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74010816" sldId="435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192793817" sldId="435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499286536" sldId="435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281423380" sldId="435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128019867" sldId="435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219203471" sldId="436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935387195" sldId="436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090319223" sldId="436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333049725" sldId="436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969901143" sldId="436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487120910" sldId="436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289250859" sldId="436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85804720" sldId="436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480733397" sldId="436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157738776" sldId="437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161096078" sldId="437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951311066" sldId="437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583738210" sldId="437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095213528" sldId="438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210402080" sldId="438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530051023" sldId="438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1838310" sldId="438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566933552" sldId="439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793964745" sldId="439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289222249" sldId="439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010091683" sldId="439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757661250" sldId="439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728864531" sldId="439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93385328" sldId="439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042814593" sldId="439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946176422" sldId="440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83981512" sldId="440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921707304" sldId="440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976228947" sldId="440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09058263" sldId="440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641364433" sldId="440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787899063" sldId="440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856852066" sldId="440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61345217" sldId="441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611277310" sldId="441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183939525" sldId="441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973439362" sldId="441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611446832" sldId="441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508895186" sldId="441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541098944" sldId="442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665096146" sldId="442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091292626" sldId="442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40732887" sldId="442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133573544" sldId="442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736124919" sldId="442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396389885" sldId="443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726149903" sldId="443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810572099" sldId="443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730226484" sldId="443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445770272" sldId="443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423943685" sldId="444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673916690" sldId="444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091451408" sldId="444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686493701" sldId="444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285221479" sldId="444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051765268" sldId="444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200853886" sldId="444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277512541" sldId="444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09180978" sldId="445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74878547" sldId="445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638698719" sldId="445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490183406" sldId="445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055363042" sldId="445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231625959" sldId="445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111926959" sldId="4477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2103611942" sldId="4478"/>
        </pc:sldMkLst>
      </pc:sldChg>
      <pc:sldChg chg="del">
        <pc:chgData name="Tina Hogan" userId="94b78a3d-59f3-4279-a1ef-6f4ad22d56cf" providerId="ADAL" clId="{55AA4663-E1E2-481F-879C-58BA4053E734}" dt="2022-11-10T11:36:23.354" v="7" actId="47"/>
        <pc:sldMkLst>
          <pc:docMk/>
          <pc:sldMk cId="104593746" sldId="4481"/>
        </pc:sldMkLst>
      </pc:sldChg>
    </pc:docChg>
  </pc:docChgLst>
  <pc:docChgLst>
    <pc:chgData name="Tina Hogan" userId="94b78a3d-59f3-4279-a1ef-6f4ad22d56cf" providerId="ADAL" clId="{8DE6D521-2E11-4AA7-8B9E-9A84D057D2FB}"/>
    <pc:docChg chg="modSld">
      <pc:chgData name="Tina Hogan" userId="94b78a3d-59f3-4279-a1ef-6f4ad22d56cf" providerId="ADAL" clId="{8DE6D521-2E11-4AA7-8B9E-9A84D057D2FB}" dt="2022-11-15T09:39:14.954" v="4" actId="1076"/>
      <pc:docMkLst>
        <pc:docMk/>
      </pc:docMkLst>
      <pc:sldChg chg="modSp mod">
        <pc:chgData name="Tina Hogan" userId="94b78a3d-59f3-4279-a1ef-6f4ad22d56cf" providerId="ADAL" clId="{8DE6D521-2E11-4AA7-8B9E-9A84D057D2FB}" dt="2022-11-15T09:39:14.954" v="4" actId="1076"/>
        <pc:sldMkLst>
          <pc:docMk/>
          <pc:sldMk cId="2288205367" sldId="258"/>
        </pc:sldMkLst>
        <pc:spChg chg="mod">
          <ac:chgData name="Tina Hogan" userId="94b78a3d-59f3-4279-a1ef-6f4ad22d56cf" providerId="ADAL" clId="{8DE6D521-2E11-4AA7-8B9E-9A84D057D2FB}" dt="2022-11-15T09:39:14.954" v="4" actId="1076"/>
          <ac:spMkLst>
            <pc:docMk/>
            <pc:sldMk cId="2288205367" sldId="258"/>
            <ac:spMk id="8" creationId="{29D0116D-AB4A-41D7-A1F0-4EB0AF1F1A12}"/>
          </ac:spMkLst>
        </pc:spChg>
      </pc:sldChg>
      <pc:sldChg chg="modSp mod">
        <pc:chgData name="Tina Hogan" userId="94b78a3d-59f3-4279-a1ef-6f4ad22d56cf" providerId="ADAL" clId="{8DE6D521-2E11-4AA7-8B9E-9A84D057D2FB}" dt="2022-11-15T09:37:49.706" v="2" actId="1076"/>
        <pc:sldMkLst>
          <pc:docMk/>
          <pc:sldMk cId="597897115" sldId="4302"/>
        </pc:sldMkLst>
        <pc:spChg chg="mod">
          <ac:chgData name="Tina Hogan" userId="94b78a3d-59f3-4279-a1ef-6f4ad22d56cf" providerId="ADAL" clId="{8DE6D521-2E11-4AA7-8B9E-9A84D057D2FB}" dt="2022-11-15T09:37:49.706" v="2" actId="1076"/>
          <ac:spMkLst>
            <pc:docMk/>
            <pc:sldMk cId="597897115" sldId="4302"/>
            <ac:spMk id="8" creationId="{29D0116D-AB4A-41D7-A1F0-4EB0AF1F1A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F7C6A-EBE0-4330-8CAE-329A1A46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0BC9-2535-4A13-820D-65C09159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5404-4474-42E3-A1B3-F514807479B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28053-5CCD-407B-A44A-039BF19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70F95-BEB0-4070-9351-3B476D401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003E-F6FD-4072-AB12-8E935A4EF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A69F-8434-421B-9DFB-2C901B945573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B119-3D3D-4B4C-A882-65BD6A805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4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4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9DE45-037C-4E5D-90F2-ECEA68B69228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BB54C6-E302-4644-B10A-B1E753C59C17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E007E-1945-47EB-A105-47C64D54E951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F8C1F1-98F2-4E3F-B518-B1911C38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83616" y="2826934"/>
            <a:ext cx="8122923" cy="17222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AF0D9-25F6-4A06-A818-68653AC90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50" y="722093"/>
            <a:ext cx="7212291" cy="785715"/>
          </a:xfr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D97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TITLE STYLE IN 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DF8E2-7CC6-44F3-A94C-DACED8ECD7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850" y="2202101"/>
            <a:ext cx="7212291" cy="3423152"/>
          </a:xfrm>
        </p:spPr>
        <p:txBody>
          <a:bodyPr lIns="0" tIns="0" rIns="0" bIns="0">
            <a:noAutofit/>
          </a:bodyPr>
          <a:lstStyle>
            <a:lvl1pPr>
              <a:buClr>
                <a:srgbClr val="2D979F"/>
              </a:buClr>
              <a:defRPr sz="2000">
                <a:solidFill>
                  <a:srgbClr val="59676D"/>
                </a:solidFill>
              </a:defRPr>
            </a:lvl1pPr>
            <a:lvl2pPr>
              <a:buClr>
                <a:srgbClr val="2D979F"/>
              </a:buClr>
              <a:defRPr sz="1600">
                <a:solidFill>
                  <a:srgbClr val="59676D"/>
                </a:solidFill>
              </a:defRPr>
            </a:lvl2pPr>
            <a:lvl3pPr>
              <a:buClr>
                <a:srgbClr val="2D979F"/>
              </a:buClr>
              <a:defRPr sz="1400">
                <a:solidFill>
                  <a:srgbClr val="59676D"/>
                </a:solidFill>
              </a:defRPr>
            </a:lvl3pPr>
            <a:lvl4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4pPr>
            <a:lvl5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09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AE33F7-CA58-4C1F-8C96-E5BBE1F85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1954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2429F-6AC5-4047-A4DB-624E2699C2AE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441DA-F3DD-4AC4-BFF8-E5BB4F6A7C69}" type="datetime1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9CCEE-4767-4C7F-A4A0-9878CE1D4ADA}" type="datetime1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53A21-DBDE-4C49-A2EA-F8562BA7314D}" type="datetime1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3CE36-EFD4-4964-88CA-F71315190EF3}" type="datetime1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F1A4B-4066-4215-AAFA-568833938D10}" type="datetime1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CCF3-38B7-4328-B04C-4C842F70A177}" type="datetime1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438E2-AAD3-4BD3-A807-6D23A7E78C22}" type="datetime1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10482" y="2579627"/>
            <a:ext cx="508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AGENCY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74DAC-AD11-46AF-AFD6-54DC0B58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220024" y="2070986"/>
            <a:ext cx="609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ATTENDANCE</a:t>
            </a:r>
          </a:p>
          <a:p>
            <a:pPr algn="ctr"/>
            <a:r>
              <a:rPr lang="en-US" sz="4800" b="1" dirty="0"/>
              <a:t>OVERVIEW</a:t>
            </a:r>
            <a:endParaRPr lang="en-GB" sz="48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63F854-8B72-46E7-ACAA-36191BBE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0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465402" y="2287518"/>
            <a:ext cx="72611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BATCH EDIT SHIFTS</a:t>
            </a:r>
          </a:p>
          <a:p>
            <a:pPr algn="ctr"/>
            <a:r>
              <a:rPr lang="en-US" sz="4800" b="1" dirty="0"/>
              <a:t>AMEND TIME</a:t>
            </a:r>
          </a:p>
          <a:p>
            <a:endParaRPr lang="en-US" sz="4800" b="1" dirty="0"/>
          </a:p>
          <a:p>
            <a:r>
              <a:rPr lang="en-US" sz="4800" b="1" dirty="0"/>
              <a:t> ​</a:t>
            </a:r>
            <a:endParaRPr lang="en-GB" sz="48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182A04-EE4A-4E54-9051-D343CA49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9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EBAE35-1291-4D89-967F-59A93EDDFF8B}"/>
              </a:ext>
            </a:extLst>
          </p:cNvPr>
          <p:cNvSpPr/>
          <p:nvPr/>
        </p:nvSpPr>
        <p:spPr>
          <a:xfrm>
            <a:off x="365429" y="1778466"/>
            <a:ext cx="4698927" cy="2449057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079" y="330722"/>
            <a:ext cx="9378892" cy="490842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Where To Find Batch Edit Shifts?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A4D1D-724C-435F-A98C-672AE27A82C0}"/>
              </a:ext>
            </a:extLst>
          </p:cNvPr>
          <p:cNvSpPr/>
          <p:nvPr/>
        </p:nvSpPr>
        <p:spPr>
          <a:xfrm>
            <a:off x="5081676" y="2232156"/>
            <a:ext cx="4439829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Go to Attendance&gt;Batch edit start/stop times.</a:t>
            </a:r>
            <a:endParaRPr lang="en-GB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474307" y="859043"/>
            <a:ext cx="95227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This process happens after the shift has been completed. You can Batch Edit or Stop times (please refer to Start Stop times how to do guide on this process.)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8530DF-8250-4433-A790-BCECAFA7C734}"/>
              </a:ext>
            </a:extLst>
          </p:cNvPr>
          <p:cNvSpPr/>
          <p:nvPr/>
        </p:nvSpPr>
        <p:spPr>
          <a:xfrm>
            <a:off x="5479840" y="2740796"/>
            <a:ext cx="6261521" cy="3626652"/>
          </a:xfrm>
          <a:prstGeom prst="rect">
            <a:avLst/>
          </a:prstGeom>
          <a:solidFill>
            <a:srgbClr val="596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898FB-7045-4FB3-B98F-2E14B1669C21}"/>
              </a:ext>
            </a:extLst>
          </p:cNvPr>
          <p:cNvSpPr/>
          <p:nvPr/>
        </p:nvSpPr>
        <p:spPr>
          <a:xfrm>
            <a:off x="432650" y="4689342"/>
            <a:ext cx="4527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Next go to Organisation to search for your Client.</a:t>
            </a:r>
            <a:endParaRPr lang="en-GB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6938B-0FF1-4F0E-9F11-CBFAC0904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8858" r="73894" b="45273"/>
          <a:stretch/>
        </p:blipFill>
        <p:spPr>
          <a:xfrm>
            <a:off x="444079" y="1837189"/>
            <a:ext cx="4522204" cy="23316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187DF5-8E24-4922-896F-F019D54A76A8}"/>
              </a:ext>
            </a:extLst>
          </p:cNvPr>
          <p:cNvSpPr/>
          <p:nvPr/>
        </p:nvSpPr>
        <p:spPr>
          <a:xfrm>
            <a:off x="1837675" y="2341136"/>
            <a:ext cx="1375307" cy="224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D095F-3C30-481B-B74C-007E080F8930}"/>
              </a:ext>
            </a:extLst>
          </p:cNvPr>
          <p:cNvSpPr/>
          <p:nvPr/>
        </p:nvSpPr>
        <p:spPr>
          <a:xfrm>
            <a:off x="1837676" y="1872479"/>
            <a:ext cx="486073" cy="240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B49DB0-F9C6-4C45-A325-6249F2823F4B}"/>
              </a:ext>
            </a:extLst>
          </p:cNvPr>
          <p:cNvCxnSpPr>
            <a:cxnSpLocks/>
          </p:cNvCxnSpPr>
          <p:nvPr/>
        </p:nvCxnSpPr>
        <p:spPr>
          <a:xfrm flipH="1">
            <a:off x="3301085" y="2384673"/>
            <a:ext cx="1875165" cy="84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1BAFC5-84F9-4065-AED2-D33FFFFF7FA1}"/>
              </a:ext>
            </a:extLst>
          </p:cNvPr>
          <p:cNvCxnSpPr>
            <a:cxnSpLocks/>
          </p:cNvCxnSpPr>
          <p:nvPr/>
        </p:nvCxnSpPr>
        <p:spPr>
          <a:xfrm flipH="1" flipV="1">
            <a:off x="2491530" y="2030136"/>
            <a:ext cx="2667400" cy="354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A31AA91-4998-4C32-9B33-E268BC85E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859" y="2823922"/>
            <a:ext cx="6069482" cy="34603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47EF73-0A34-4514-BE25-22FAB926F30B}"/>
              </a:ext>
            </a:extLst>
          </p:cNvPr>
          <p:cNvCxnSpPr>
            <a:cxnSpLocks/>
          </p:cNvCxnSpPr>
          <p:nvPr/>
        </p:nvCxnSpPr>
        <p:spPr>
          <a:xfrm>
            <a:off x="4862120" y="4891533"/>
            <a:ext cx="6177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BADF3-6228-4908-A5DC-E53BA75C0C78}"/>
              </a:ext>
            </a:extLst>
          </p:cNvPr>
          <p:cNvSpPr/>
          <p:nvPr/>
        </p:nvSpPr>
        <p:spPr>
          <a:xfrm flipV="1">
            <a:off x="5575859" y="4689341"/>
            <a:ext cx="1036496" cy="3986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D3A909F-334C-4B4C-B300-ED8B8F92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1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0394" y="239843"/>
            <a:ext cx="9131300" cy="785813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Where To Find Your Organisation, Site and Workers?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A4D1D-724C-435F-A98C-672AE27A82C0}"/>
              </a:ext>
            </a:extLst>
          </p:cNvPr>
          <p:cNvSpPr/>
          <p:nvPr/>
        </p:nvSpPr>
        <p:spPr>
          <a:xfrm>
            <a:off x="6912721" y="2189343"/>
            <a:ext cx="210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If required, you can also filter by Job Card and Worker.</a:t>
            </a:r>
            <a:endParaRPr lang="en-GB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8530DF-8250-4433-A790-BCECAFA7C734}"/>
              </a:ext>
            </a:extLst>
          </p:cNvPr>
          <p:cNvSpPr/>
          <p:nvPr/>
        </p:nvSpPr>
        <p:spPr>
          <a:xfrm>
            <a:off x="718044" y="1359629"/>
            <a:ext cx="2102957" cy="4147319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898FB-7045-4FB3-B98F-2E14B1669C21}"/>
              </a:ext>
            </a:extLst>
          </p:cNvPr>
          <p:cNvSpPr/>
          <p:nvPr/>
        </p:nvSpPr>
        <p:spPr>
          <a:xfrm>
            <a:off x="2839498" y="1408917"/>
            <a:ext cx="1884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Once you have found your client add. </a:t>
            </a:r>
            <a:endParaRPr lang="en-GB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468F4-B343-482F-9E8B-8387CBBAF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9" t="8471" r="84982" b="5512"/>
          <a:stretch/>
        </p:blipFill>
        <p:spPr>
          <a:xfrm>
            <a:off x="823361" y="1439767"/>
            <a:ext cx="1892322" cy="39870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187DF5-8E24-4922-896F-F019D54A76A8}"/>
              </a:ext>
            </a:extLst>
          </p:cNvPr>
          <p:cNvSpPr/>
          <p:nvPr/>
        </p:nvSpPr>
        <p:spPr>
          <a:xfrm>
            <a:off x="958104" y="3606612"/>
            <a:ext cx="1651532" cy="1232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812BA1-B1C9-4517-B021-D681FB92315B}"/>
              </a:ext>
            </a:extLst>
          </p:cNvPr>
          <p:cNvCxnSpPr>
            <a:cxnSpLocks/>
          </p:cNvCxnSpPr>
          <p:nvPr/>
        </p:nvCxnSpPr>
        <p:spPr>
          <a:xfrm flipH="1">
            <a:off x="2393879" y="2299380"/>
            <a:ext cx="1330417" cy="1521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563E0-5422-4911-8FF8-B651C0C98FB6}"/>
              </a:ext>
            </a:extLst>
          </p:cNvPr>
          <p:cNvSpPr/>
          <p:nvPr/>
        </p:nvSpPr>
        <p:spPr>
          <a:xfrm>
            <a:off x="2838150" y="3492413"/>
            <a:ext cx="1884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Then search for your site and add.</a:t>
            </a:r>
            <a:endParaRPr lang="en-GB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082A46-1FFC-487A-BE4A-C424BD6D3F19}"/>
              </a:ext>
            </a:extLst>
          </p:cNvPr>
          <p:cNvSpPr/>
          <p:nvPr/>
        </p:nvSpPr>
        <p:spPr>
          <a:xfrm>
            <a:off x="4804633" y="1374434"/>
            <a:ext cx="2102957" cy="4147319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AA9C65-C0DF-4FC9-B6A9-C9036C416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55" t="8226" r="85298" b="5513"/>
          <a:stretch/>
        </p:blipFill>
        <p:spPr>
          <a:xfrm>
            <a:off x="4907431" y="1457041"/>
            <a:ext cx="1890176" cy="39800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BD4E901-D91D-4C8B-9F28-95D4E16F6CA7}"/>
              </a:ext>
            </a:extLst>
          </p:cNvPr>
          <p:cNvSpPr/>
          <p:nvPr/>
        </p:nvSpPr>
        <p:spPr>
          <a:xfrm flipV="1">
            <a:off x="5122210" y="4077188"/>
            <a:ext cx="1586815" cy="108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25470-0C0F-483F-A3F3-BF7BEF369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903" y="4955727"/>
            <a:ext cx="527417" cy="13382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1E99D4-9309-4502-A214-66583057DC49}"/>
              </a:ext>
            </a:extLst>
          </p:cNvPr>
          <p:cNvCxnSpPr>
            <a:cxnSpLocks/>
          </p:cNvCxnSpPr>
          <p:nvPr/>
        </p:nvCxnSpPr>
        <p:spPr>
          <a:xfrm>
            <a:off x="3624320" y="4274229"/>
            <a:ext cx="14500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96203C7-EFD2-4C43-B980-28E45DCE3BB2}"/>
              </a:ext>
            </a:extLst>
          </p:cNvPr>
          <p:cNvSpPr/>
          <p:nvPr/>
        </p:nvSpPr>
        <p:spPr>
          <a:xfrm>
            <a:off x="9005328" y="1380560"/>
            <a:ext cx="2102957" cy="4147319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2FAA65-ACFE-4F4C-907A-2DDF141DA9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34" t="8471" r="83280" b="9987"/>
          <a:stretch/>
        </p:blipFill>
        <p:spPr>
          <a:xfrm>
            <a:off x="9123089" y="1476482"/>
            <a:ext cx="1870259" cy="394005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EBEF7CF-A441-498E-81E0-8084A08553D8}"/>
              </a:ext>
            </a:extLst>
          </p:cNvPr>
          <p:cNvSpPr/>
          <p:nvPr/>
        </p:nvSpPr>
        <p:spPr>
          <a:xfrm>
            <a:off x="9360192" y="4384056"/>
            <a:ext cx="1393228" cy="363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E4F9E6-0314-434F-BFD0-54B0B8138131}"/>
              </a:ext>
            </a:extLst>
          </p:cNvPr>
          <p:cNvSpPr/>
          <p:nvPr/>
        </p:nvSpPr>
        <p:spPr>
          <a:xfrm>
            <a:off x="9360192" y="4839128"/>
            <a:ext cx="1393228" cy="363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B49DB0-F9C6-4C45-A325-6249F2823F4B}"/>
              </a:ext>
            </a:extLst>
          </p:cNvPr>
          <p:cNvCxnSpPr>
            <a:cxnSpLocks/>
          </p:cNvCxnSpPr>
          <p:nvPr/>
        </p:nvCxnSpPr>
        <p:spPr>
          <a:xfrm>
            <a:off x="8250003" y="3097638"/>
            <a:ext cx="1103847" cy="14024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1BAFC5-84F9-4065-AED2-D33FFFFF7FA1}"/>
              </a:ext>
            </a:extLst>
          </p:cNvPr>
          <p:cNvCxnSpPr>
            <a:cxnSpLocks/>
          </p:cNvCxnSpPr>
          <p:nvPr/>
        </p:nvCxnSpPr>
        <p:spPr>
          <a:xfrm>
            <a:off x="8250003" y="3112804"/>
            <a:ext cx="1103847" cy="18429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DE8B8B-42C0-4471-8E95-03AF442B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3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753" y="311165"/>
            <a:ext cx="9131300" cy="433388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Amend Time?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443039" y="737816"/>
            <a:ext cx="9328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Go to the day you would like to amend.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8530DF-8250-4433-A790-BCECAFA7C734}"/>
              </a:ext>
            </a:extLst>
          </p:cNvPr>
          <p:cNvSpPr/>
          <p:nvPr/>
        </p:nvSpPr>
        <p:spPr>
          <a:xfrm>
            <a:off x="360727" y="1174023"/>
            <a:ext cx="8082000" cy="4153539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898FB-7045-4FB3-B98F-2E14B1669C21}"/>
              </a:ext>
            </a:extLst>
          </p:cNvPr>
          <p:cNvSpPr/>
          <p:nvPr/>
        </p:nvSpPr>
        <p:spPr>
          <a:xfrm>
            <a:off x="8442727" y="1425692"/>
            <a:ext cx="3162617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It is easy to amend the time if the workers shift hasn’t been submitted.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Click on the time and amend.</a:t>
            </a:r>
            <a:endParaRPr lang="en-US"/>
          </a:p>
          <a:p>
            <a:pPr algn="ctr"/>
            <a:endParaRPr lang="en-US" sz="1600"/>
          </a:p>
          <a:p>
            <a:pPr algn="ctr"/>
            <a:r>
              <a:rPr lang="en-US" sz="1600"/>
              <a:t>Once amended then click save.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41267-67A6-4FE2-A275-9CFA0E26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53" y="3260967"/>
            <a:ext cx="1428949" cy="45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D4920-A785-48A0-9DA6-2F01ABD03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38" y="1283184"/>
            <a:ext cx="7870451" cy="39347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9359545-4CC7-415D-826C-6CA19351E93E}"/>
              </a:ext>
            </a:extLst>
          </p:cNvPr>
          <p:cNvSpPr/>
          <p:nvPr/>
        </p:nvSpPr>
        <p:spPr>
          <a:xfrm>
            <a:off x="6248967" y="3772705"/>
            <a:ext cx="1316026" cy="648470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F4BEA-77BE-4A6D-A7B5-9F791349C7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62" r="60487" b="88469"/>
          <a:stretch/>
        </p:blipFill>
        <p:spPr>
          <a:xfrm>
            <a:off x="6330429" y="3857202"/>
            <a:ext cx="1153101" cy="493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BE4F9E6-0314-434F-BFD0-54B0B8138131}"/>
              </a:ext>
            </a:extLst>
          </p:cNvPr>
          <p:cNvSpPr/>
          <p:nvPr/>
        </p:nvSpPr>
        <p:spPr>
          <a:xfrm>
            <a:off x="5503178" y="2676088"/>
            <a:ext cx="662730" cy="285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B49DB0-F9C6-4C45-A325-6249F2823F4B}"/>
              </a:ext>
            </a:extLst>
          </p:cNvPr>
          <p:cNvCxnSpPr>
            <a:cxnSpLocks/>
          </p:cNvCxnSpPr>
          <p:nvPr/>
        </p:nvCxnSpPr>
        <p:spPr>
          <a:xfrm flipH="1">
            <a:off x="7405494" y="3221359"/>
            <a:ext cx="1923064" cy="7250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1AFE8B-DD06-4BC1-86A5-C65A8961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DDC622-A8A9-4C3E-BC84-E26240B75F0D}"/>
              </a:ext>
            </a:extLst>
          </p:cNvPr>
          <p:cNvSpPr/>
          <p:nvPr/>
        </p:nvSpPr>
        <p:spPr>
          <a:xfrm>
            <a:off x="8748069" y="3789919"/>
            <a:ext cx="874117" cy="587618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B2C3C1-AAC8-4B98-8B66-A7AA0C89C39A}"/>
              </a:ext>
            </a:extLst>
          </p:cNvPr>
          <p:cNvSpPr/>
          <p:nvPr/>
        </p:nvSpPr>
        <p:spPr>
          <a:xfrm>
            <a:off x="8748070" y="2856263"/>
            <a:ext cx="874117" cy="587618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175" y="232055"/>
            <a:ext cx="9132888" cy="43497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Add Finish Time?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A4D1D-724C-435F-A98C-672AE27A82C0}"/>
              </a:ext>
            </a:extLst>
          </p:cNvPr>
          <p:cNvSpPr/>
          <p:nvPr/>
        </p:nvSpPr>
        <p:spPr>
          <a:xfrm>
            <a:off x="7066625" y="2756256"/>
            <a:ext cx="16814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Add your finish time working on a 24-hour clock.</a:t>
            </a:r>
          </a:p>
          <a:p>
            <a:pPr algn="ctr"/>
            <a:endParaRPr lang="en-US" sz="1600"/>
          </a:p>
          <a:p>
            <a:r>
              <a:rPr lang="en-US" sz="1600"/>
              <a:t>Once added click on the          button.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668175" y="1231384"/>
            <a:ext cx="932891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The next part is to add the finish time or hours. </a:t>
            </a:r>
          </a:p>
          <a:p>
            <a:endParaRPr lang="en-US" sz="1600"/>
          </a:p>
          <a:p>
            <a:r>
              <a:rPr lang="en-US" sz="1600"/>
              <a:t>We are going to start with finish times and input the end time. 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8530DF-8250-4433-A790-BCECAFA7C734}"/>
              </a:ext>
            </a:extLst>
          </p:cNvPr>
          <p:cNvSpPr/>
          <p:nvPr/>
        </p:nvSpPr>
        <p:spPr>
          <a:xfrm>
            <a:off x="668175" y="2546774"/>
            <a:ext cx="5954566" cy="2780787"/>
          </a:xfrm>
          <a:prstGeom prst="rect">
            <a:avLst/>
          </a:prstGeom>
          <a:solidFill>
            <a:srgbClr val="596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898FB-7045-4FB3-B98F-2E14B1669C21}"/>
              </a:ext>
            </a:extLst>
          </p:cNvPr>
          <p:cNvSpPr/>
          <p:nvPr/>
        </p:nvSpPr>
        <p:spPr>
          <a:xfrm>
            <a:off x="6834471" y="1962000"/>
            <a:ext cx="2851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You can see we have already processed the finish time.</a:t>
            </a:r>
            <a:endParaRPr lang="en-GB" sz="1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424169-6D38-41F1-83B3-83ADA3B2F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664" y="2898590"/>
            <a:ext cx="784928" cy="502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409E5C-9817-4E49-BD18-84291C871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995" y="3831890"/>
            <a:ext cx="784928" cy="4926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B29E5-5C3C-448C-8138-A90CCDEE2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124" y="4048217"/>
            <a:ext cx="840723" cy="231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DC076F-FD26-423B-ADB4-41781FA796C7}"/>
              </a:ext>
            </a:extLst>
          </p:cNvPr>
          <p:cNvSpPr/>
          <p:nvPr/>
        </p:nvSpPr>
        <p:spPr>
          <a:xfrm>
            <a:off x="668175" y="5569579"/>
            <a:ext cx="5954566" cy="548657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5BE64-F162-4457-9106-C02E66BF9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2" y="5641959"/>
            <a:ext cx="5743852" cy="403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A85F6F-CDC7-446D-BEE1-A64015444B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330"/>
          <a:stretch/>
        </p:blipFill>
        <p:spPr>
          <a:xfrm>
            <a:off x="771141" y="2626735"/>
            <a:ext cx="5748634" cy="2629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8483DF-88AA-49CE-9046-0CA06B5185CC}"/>
              </a:ext>
            </a:extLst>
          </p:cNvPr>
          <p:cNvSpPr/>
          <p:nvPr/>
        </p:nvSpPr>
        <p:spPr>
          <a:xfrm>
            <a:off x="2006353" y="4048217"/>
            <a:ext cx="559294" cy="7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89C6A1-870D-40BA-88C7-F527605933A1}"/>
              </a:ext>
            </a:extLst>
          </p:cNvPr>
          <p:cNvSpPr/>
          <p:nvPr/>
        </p:nvSpPr>
        <p:spPr>
          <a:xfrm>
            <a:off x="2006353" y="5025037"/>
            <a:ext cx="693980" cy="7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83D009-06E3-41E8-B3C0-8ABF480F8D70}"/>
              </a:ext>
            </a:extLst>
          </p:cNvPr>
          <p:cNvSpPr/>
          <p:nvPr/>
        </p:nvSpPr>
        <p:spPr>
          <a:xfrm>
            <a:off x="2050946" y="4783020"/>
            <a:ext cx="958583" cy="7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1BAFC5-84F9-4065-AED2-D33FFFFF7FA1}"/>
              </a:ext>
            </a:extLst>
          </p:cNvPr>
          <p:cNvCxnSpPr>
            <a:cxnSpLocks/>
          </p:cNvCxnSpPr>
          <p:nvPr/>
        </p:nvCxnSpPr>
        <p:spPr>
          <a:xfrm flipH="1">
            <a:off x="5266212" y="4116030"/>
            <a:ext cx="1724906" cy="7594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8E304F4-2BD3-4A5E-B29E-B891D0658BC4}"/>
              </a:ext>
            </a:extLst>
          </p:cNvPr>
          <p:cNvSpPr/>
          <p:nvPr/>
        </p:nvSpPr>
        <p:spPr>
          <a:xfrm>
            <a:off x="2006353" y="4536627"/>
            <a:ext cx="958583" cy="7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A9EB54-F88F-460F-A283-291205F08BBA}"/>
              </a:ext>
            </a:extLst>
          </p:cNvPr>
          <p:cNvSpPr/>
          <p:nvPr/>
        </p:nvSpPr>
        <p:spPr>
          <a:xfrm>
            <a:off x="2006353" y="4289030"/>
            <a:ext cx="958583" cy="7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E4F9E6-0314-434F-BFD0-54B0B8138131}"/>
              </a:ext>
            </a:extLst>
          </p:cNvPr>
          <p:cNvSpPr/>
          <p:nvPr/>
        </p:nvSpPr>
        <p:spPr>
          <a:xfrm>
            <a:off x="4493086" y="4516768"/>
            <a:ext cx="443883" cy="261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BEF7CF-A441-498E-81E0-8084A08553D8}"/>
              </a:ext>
            </a:extLst>
          </p:cNvPr>
          <p:cNvSpPr/>
          <p:nvPr/>
        </p:nvSpPr>
        <p:spPr>
          <a:xfrm>
            <a:off x="4947285" y="4779068"/>
            <a:ext cx="453953" cy="2478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B49DB0-F9C6-4C45-A325-6249F2823F4B}"/>
              </a:ext>
            </a:extLst>
          </p:cNvPr>
          <p:cNvCxnSpPr>
            <a:cxnSpLocks/>
          </p:cNvCxnSpPr>
          <p:nvPr/>
        </p:nvCxnSpPr>
        <p:spPr>
          <a:xfrm flipH="1">
            <a:off x="4715027" y="2195489"/>
            <a:ext cx="2359554" cy="218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94E4A-00F5-452E-81CB-9F94668D5149}"/>
              </a:ext>
            </a:extLst>
          </p:cNvPr>
          <p:cNvSpPr/>
          <p:nvPr/>
        </p:nvSpPr>
        <p:spPr>
          <a:xfrm>
            <a:off x="6991118" y="5485127"/>
            <a:ext cx="2905579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/>
              <a:t>A notification will pop up if you have a student working with restricted hours.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80DFCF-E91B-47BD-BDCB-2C578BBBAD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6354" y="4084863"/>
            <a:ext cx="1080796" cy="1948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CEC0E2-0632-46A2-B8B0-CA1371808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9839" y="4330024"/>
            <a:ext cx="1080796" cy="1948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3CB4DC-5210-44D1-AB15-DF37AF0A7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5249" y="4590191"/>
            <a:ext cx="1080796" cy="1948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1688104-53ED-4FC2-9750-E50FA2DD7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0946" y="4865818"/>
            <a:ext cx="1080796" cy="1948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2CC2C0-AF34-43A7-9C80-32B81E3CE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419" y="5075662"/>
            <a:ext cx="1080796" cy="194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C81B21-4B4D-4430-A0A5-6A02FD24B0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7811"/>
          <a:stretch/>
        </p:blipFill>
        <p:spPr>
          <a:xfrm>
            <a:off x="771141" y="3991417"/>
            <a:ext cx="950562" cy="1276879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E324C8F-619C-451A-AEA3-EF2764BF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4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DDC622-A8A9-4C3E-BC84-E26240B75F0D}"/>
              </a:ext>
            </a:extLst>
          </p:cNvPr>
          <p:cNvSpPr/>
          <p:nvPr/>
        </p:nvSpPr>
        <p:spPr>
          <a:xfrm>
            <a:off x="8617550" y="4591108"/>
            <a:ext cx="874117" cy="587618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B2C3C1-AAC8-4B98-8B66-A7AA0C89C39A}"/>
              </a:ext>
            </a:extLst>
          </p:cNvPr>
          <p:cNvSpPr/>
          <p:nvPr/>
        </p:nvSpPr>
        <p:spPr>
          <a:xfrm>
            <a:off x="8607234" y="3932468"/>
            <a:ext cx="874117" cy="587618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367" y="162172"/>
            <a:ext cx="9131300" cy="433387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Add Finish Hours?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A4D1D-724C-435F-A98C-672AE27A82C0}"/>
              </a:ext>
            </a:extLst>
          </p:cNvPr>
          <p:cNvSpPr/>
          <p:nvPr/>
        </p:nvSpPr>
        <p:spPr>
          <a:xfrm>
            <a:off x="6945398" y="3304774"/>
            <a:ext cx="1681445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Add your finish time working on a 24-hour clock. This can also be done on a 100 decimal. </a:t>
            </a:r>
          </a:p>
          <a:p>
            <a:pPr algn="ctr"/>
            <a:endParaRPr lang="en-US" sz="1600"/>
          </a:p>
          <a:p>
            <a:r>
              <a:rPr lang="en-US" sz="1600"/>
              <a:t>Once added click on the          button.</a:t>
            </a:r>
          </a:p>
          <a:p>
            <a:pPr algn="ctr"/>
            <a:endParaRPr lang="en-US" sz="1600"/>
          </a:p>
          <a:p>
            <a:pPr algn="ctr"/>
            <a:endParaRPr lang="en-GB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546322" y="997962"/>
            <a:ext cx="93289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This is the same process as before; however, we are going to change the view preferences from Stop time to Duration time. To do this click on the      to change and save.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2A5E0E-2817-4C68-BF3F-FD965D6780AE}"/>
              </a:ext>
            </a:extLst>
          </p:cNvPr>
          <p:cNvSpPr/>
          <p:nvPr/>
        </p:nvSpPr>
        <p:spPr>
          <a:xfrm>
            <a:off x="2032984" y="4715842"/>
            <a:ext cx="585927" cy="85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2E651D-9148-47AB-9666-9E098648C40D}"/>
              </a:ext>
            </a:extLst>
          </p:cNvPr>
          <p:cNvSpPr/>
          <p:nvPr/>
        </p:nvSpPr>
        <p:spPr>
          <a:xfrm>
            <a:off x="2010789" y="4895351"/>
            <a:ext cx="608123" cy="7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424169-6D38-41F1-83B3-83ADA3B2F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45" y="3974322"/>
            <a:ext cx="784928" cy="502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B29E5-5C3C-448C-8138-A90CCDEE2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579" y="5312536"/>
            <a:ext cx="840723" cy="2315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A8E1C5-CAA1-448E-ABC0-E59B7C11E7B5}"/>
              </a:ext>
            </a:extLst>
          </p:cNvPr>
          <p:cNvSpPr/>
          <p:nvPr/>
        </p:nvSpPr>
        <p:spPr>
          <a:xfrm>
            <a:off x="546322" y="2061540"/>
            <a:ext cx="5945260" cy="3249227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02F26F-32F1-499F-9BC9-85A6D2077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145" y="4642642"/>
            <a:ext cx="784928" cy="4726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95758F-979C-4051-86E2-820F88F100D6}"/>
              </a:ext>
            </a:extLst>
          </p:cNvPr>
          <p:cNvSpPr/>
          <p:nvPr/>
        </p:nvSpPr>
        <p:spPr>
          <a:xfrm>
            <a:off x="6963618" y="1569938"/>
            <a:ext cx="2366814" cy="1449300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C39AEA-CDAB-4950-B0BA-B458F207B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098" y="1648816"/>
            <a:ext cx="2173854" cy="12985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84398E-A106-4EC8-AC98-4850DB908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318" y="1292857"/>
            <a:ext cx="190517" cy="19813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D5AB902-4F5A-4AD4-BA7F-EC5E94007F20}"/>
              </a:ext>
            </a:extLst>
          </p:cNvPr>
          <p:cNvSpPr/>
          <p:nvPr/>
        </p:nvSpPr>
        <p:spPr>
          <a:xfrm>
            <a:off x="8948691" y="2654423"/>
            <a:ext cx="285261" cy="292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77F1636-35E3-42AD-AFC7-60998820FBD0}"/>
              </a:ext>
            </a:extLst>
          </p:cNvPr>
          <p:cNvCxnSpPr>
            <a:cxnSpLocks/>
          </p:cNvCxnSpPr>
          <p:nvPr/>
        </p:nvCxnSpPr>
        <p:spPr>
          <a:xfrm>
            <a:off x="6042676" y="1731974"/>
            <a:ext cx="1840695" cy="424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8FF5D05-592F-4D89-9021-0E275189C3B5}"/>
              </a:ext>
            </a:extLst>
          </p:cNvPr>
          <p:cNvCxnSpPr>
            <a:cxnSpLocks/>
          </p:cNvCxnSpPr>
          <p:nvPr/>
        </p:nvCxnSpPr>
        <p:spPr>
          <a:xfrm>
            <a:off x="6047054" y="1731228"/>
            <a:ext cx="2882101" cy="10196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7EC46D1-0291-4BC5-9991-45BE1CACD3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41"/>
          <a:stretch/>
        </p:blipFill>
        <p:spPr>
          <a:xfrm>
            <a:off x="622686" y="2130390"/>
            <a:ext cx="5780131" cy="30653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1BAFC5-84F9-4065-AED2-D33FFFFF7FA1}"/>
              </a:ext>
            </a:extLst>
          </p:cNvPr>
          <p:cNvCxnSpPr>
            <a:cxnSpLocks/>
          </p:cNvCxnSpPr>
          <p:nvPr/>
        </p:nvCxnSpPr>
        <p:spPr>
          <a:xfrm flipH="1" flipV="1">
            <a:off x="6201850" y="3845958"/>
            <a:ext cx="874115" cy="379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B49DB0-F9C6-4C45-A325-6249F2823F4B}"/>
              </a:ext>
            </a:extLst>
          </p:cNvPr>
          <p:cNvCxnSpPr>
            <a:cxnSpLocks/>
          </p:cNvCxnSpPr>
          <p:nvPr/>
        </p:nvCxnSpPr>
        <p:spPr>
          <a:xfrm flipH="1" flipV="1">
            <a:off x="6272250" y="5104601"/>
            <a:ext cx="690773" cy="2061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6721D3AE-0542-4931-9314-B9651739F0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9434"/>
          <a:stretch/>
        </p:blipFill>
        <p:spPr>
          <a:xfrm>
            <a:off x="625126" y="4090586"/>
            <a:ext cx="1544010" cy="100104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2C494B-2B61-40B2-AAE5-D1192F61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50541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Props1.xml><?xml version="1.0" encoding="utf-8"?>
<ds:datastoreItem xmlns:ds="http://schemas.openxmlformats.org/officeDocument/2006/customXml" ds:itemID="{F29F64FB-C562-47B1-89F7-54B618F67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499FBC-3D74-487A-9620-315BC0D28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57fce-5729-47ad-83ee-ec8dd74ad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20008C-3147-4E55-AFB5-BDC38DDC7304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cf257fce-5729-47ad-83ee-ec8dd74adb1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5</TotalTime>
  <Words>315</Words>
  <Application>Microsoft Office PowerPoint</Application>
  <PresentationFormat>Widescreen</PresentationFormat>
  <Paragraphs>51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Where To Find Batch Edit Shifts?</vt:lpstr>
      <vt:lpstr>Where To Find Your Organisation, Site and Workers?</vt:lpstr>
      <vt:lpstr>How To Amend Time?</vt:lpstr>
      <vt:lpstr>How To Add Finish Time?</vt:lpstr>
      <vt:lpstr>How To Add Finish Hours?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6</cp:revision>
  <dcterms:created xsi:type="dcterms:W3CDTF">2022-09-09T14:55:40Z</dcterms:created>
  <dcterms:modified xsi:type="dcterms:W3CDTF">2022-11-15T09:39:15Z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