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9" r:id="rId5"/>
    <p:sldId id="4300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  <p188:author id="{6E59C1BE-C3E8-78CB-954B-09E950B0F822}" name="Tina Hogan" initials="TH" userId="S::Tina.Hogan@Staffline.co.uk::94b78a3d-59f3-4279-a1ef-6f4ad22d56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0B9B4EF7-106C-449E-A0FF-5C4D0C9DE59D}"/>
    <pc:docChg chg="delSld modSld">
      <pc:chgData name="Tina Hogan" userId="94b78a3d-59f3-4279-a1ef-6f4ad22d56cf" providerId="ADAL" clId="{0B9B4EF7-106C-449E-A0FF-5C4D0C9DE59D}" dt="2022-11-10T15:54:59.882" v="209" actId="1076"/>
      <pc:docMkLst>
        <pc:docMk/>
      </pc:docMkLst>
      <pc:sldChg chg="del">
        <pc:chgData name="Tina Hogan" userId="94b78a3d-59f3-4279-a1ef-6f4ad22d56cf" providerId="ADAL" clId="{0B9B4EF7-106C-449E-A0FF-5C4D0C9DE59D}" dt="2022-11-10T10:58:48.972" v="48" actId="47"/>
        <pc:sldMkLst>
          <pc:docMk/>
          <pc:sldMk cId="2288205367" sldId="258"/>
        </pc:sldMkLst>
      </pc:sldChg>
      <pc:sldChg chg="del">
        <pc:chgData name="Tina Hogan" userId="94b78a3d-59f3-4279-a1ef-6f4ad22d56cf" providerId="ADAL" clId="{0B9B4EF7-106C-449E-A0FF-5C4D0C9DE59D}" dt="2022-11-10T10:58:42.665" v="0" actId="47"/>
        <pc:sldMkLst>
          <pc:docMk/>
          <pc:sldMk cId="504615747" sldId="260"/>
        </pc:sldMkLst>
      </pc:sldChg>
      <pc:sldChg chg="del">
        <pc:chgData name="Tina Hogan" userId="94b78a3d-59f3-4279-a1ef-6f4ad22d56cf" providerId="ADAL" clId="{0B9B4EF7-106C-449E-A0FF-5C4D0C9DE59D}" dt="2022-11-10T10:58:43.547" v="1" actId="47"/>
        <pc:sldMkLst>
          <pc:docMk/>
          <pc:sldMk cId="992607308" sldId="262"/>
        </pc:sldMkLst>
      </pc:sldChg>
      <pc:sldChg chg="del">
        <pc:chgData name="Tina Hogan" userId="94b78a3d-59f3-4279-a1ef-6f4ad22d56cf" providerId="ADAL" clId="{0B9B4EF7-106C-449E-A0FF-5C4D0C9DE59D}" dt="2022-11-10T10:58:46.451" v="7" actId="47"/>
        <pc:sldMkLst>
          <pc:docMk/>
          <pc:sldMk cId="3273107249" sldId="264"/>
        </pc:sldMkLst>
      </pc:sldChg>
      <pc:sldChg chg="del">
        <pc:chgData name="Tina Hogan" userId="94b78a3d-59f3-4279-a1ef-6f4ad22d56cf" providerId="ADAL" clId="{0B9B4EF7-106C-449E-A0FF-5C4D0C9DE59D}" dt="2022-11-10T10:58:47.878" v="16" actId="47"/>
        <pc:sldMkLst>
          <pc:docMk/>
          <pc:sldMk cId="1052668413" sldId="271"/>
        </pc:sldMkLst>
      </pc:sldChg>
      <pc:sldChg chg="del">
        <pc:chgData name="Tina Hogan" userId="94b78a3d-59f3-4279-a1ef-6f4ad22d56cf" providerId="ADAL" clId="{0B9B4EF7-106C-449E-A0FF-5C4D0C9DE59D}" dt="2022-11-10T10:58:47.913" v="17" actId="47"/>
        <pc:sldMkLst>
          <pc:docMk/>
          <pc:sldMk cId="2070405199" sldId="272"/>
        </pc:sldMkLst>
      </pc:sldChg>
      <pc:sldChg chg="del">
        <pc:chgData name="Tina Hogan" userId="94b78a3d-59f3-4279-a1ef-6f4ad22d56cf" providerId="ADAL" clId="{0B9B4EF7-106C-449E-A0FF-5C4D0C9DE59D}" dt="2022-11-10T10:58:47.939" v="18" actId="47"/>
        <pc:sldMkLst>
          <pc:docMk/>
          <pc:sldMk cId="1060291080" sldId="273"/>
        </pc:sldMkLst>
      </pc:sldChg>
      <pc:sldChg chg="del">
        <pc:chgData name="Tina Hogan" userId="94b78a3d-59f3-4279-a1ef-6f4ad22d56cf" providerId="ADAL" clId="{0B9B4EF7-106C-449E-A0FF-5C4D0C9DE59D}" dt="2022-11-10T10:58:47.997" v="19" actId="47"/>
        <pc:sldMkLst>
          <pc:docMk/>
          <pc:sldMk cId="3192860809" sldId="274"/>
        </pc:sldMkLst>
      </pc:sldChg>
      <pc:sldChg chg="del">
        <pc:chgData name="Tina Hogan" userId="94b78a3d-59f3-4279-a1ef-6f4ad22d56cf" providerId="ADAL" clId="{0B9B4EF7-106C-449E-A0FF-5C4D0C9DE59D}" dt="2022-11-10T10:58:48.047" v="20" actId="47"/>
        <pc:sldMkLst>
          <pc:docMk/>
          <pc:sldMk cId="955210024" sldId="277"/>
        </pc:sldMkLst>
      </pc:sldChg>
      <pc:sldChg chg="del">
        <pc:chgData name="Tina Hogan" userId="94b78a3d-59f3-4279-a1ef-6f4ad22d56cf" providerId="ADAL" clId="{0B9B4EF7-106C-449E-A0FF-5C4D0C9DE59D}" dt="2022-11-10T10:58:48.482" v="34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0B9B4EF7-106C-449E-A0FF-5C4D0C9DE59D}" dt="2022-11-10T10:58:48.764" v="42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0B9B4EF7-106C-449E-A0FF-5C4D0C9DE59D}" dt="2022-11-10T10:58:48.079" v="22" actId="47"/>
        <pc:sldMkLst>
          <pc:docMk/>
          <pc:sldMk cId="2002494903" sldId="283"/>
        </pc:sldMkLst>
      </pc:sldChg>
      <pc:sldChg chg="del">
        <pc:chgData name="Tina Hogan" userId="94b78a3d-59f3-4279-a1ef-6f4ad22d56cf" providerId="ADAL" clId="{0B9B4EF7-106C-449E-A0FF-5C4D0C9DE59D}" dt="2022-11-10T10:58:48.497" v="35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0B9B4EF7-106C-449E-A0FF-5C4D0C9DE59D}" dt="2022-11-10T10:58:48.798" v="43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0B9B4EF7-106C-449E-A0FF-5C4D0C9DE59D}" dt="2022-11-10T10:58:48.412" v="32" actId="47"/>
        <pc:sldMkLst>
          <pc:docMk/>
          <pc:sldMk cId="4275977191" sldId="288"/>
        </pc:sldMkLst>
      </pc:sldChg>
      <pc:sldChg chg="del">
        <pc:chgData name="Tina Hogan" userId="94b78a3d-59f3-4279-a1ef-6f4ad22d56cf" providerId="ADAL" clId="{0B9B4EF7-106C-449E-A0FF-5C4D0C9DE59D}" dt="2022-11-10T10:58:48.164" v="23" actId="47"/>
        <pc:sldMkLst>
          <pc:docMk/>
          <pc:sldMk cId="740590099" sldId="289"/>
        </pc:sldMkLst>
      </pc:sldChg>
      <pc:sldChg chg="del">
        <pc:chgData name="Tina Hogan" userId="94b78a3d-59f3-4279-a1ef-6f4ad22d56cf" providerId="ADAL" clId="{0B9B4EF7-106C-449E-A0FF-5C4D0C9DE59D}" dt="2022-11-10T10:58:48.197" v="24" actId="47"/>
        <pc:sldMkLst>
          <pc:docMk/>
          <pc:sldMk cId="3416486221" sldId="290"/>
        </pc:sldMkLst>
      </pc:sldChg>
      <pc:sldChg chg="del">
        <pc:chgData name="Tina Hogan" userId="94b78a3d-59f3-4279-a1ef-6f4ad22d56cf" providerId="ADAL" clId="{0B9B4EF7-106C-449E-A0FF-5C4D0C9DE59D}" dt="2022-11-10T10:58:48.214" v="25" actId="47"/>
        <pc:sldMkLst>
          <pc:docMk/>
          <pc:sldMk cId="3291230018" sldId="291"/>
        </pc:sldMkLst>
      </pc:sldChg>
      <pc:sldChg chg="del">
        <pc:chgData name="Tina Hogan" userId="94b78a3d-59f3-4279-a1ef-6f4ad22d56cf" providerId="ADAL" clId="{0B9B4EF7-106C-449E-A0FF-5C4D0C9DE59D}" dt="2022-11-10T10:58:48.230" v="26" actId="47"/>
        <pc:sldMkLst>
          <pc:docMk/>
          <pc:sldMk cId="1005519712" sldId="292"/>
        </pc:sldMkLst>
      </pc:sldChg>
      <pc:sldChg chg="del">
        <pc:chgData name="Tina Hogan" userId="94b78a3d-59f3-4279-a1ef-6f4ad22d56cf" providerId="ADAL" clId="{0B9B4EF7-106C-449E-A0FF-5C4D0C9DE59D}" dt="2022-11-10T10:58:48.246" v="27" actId="47"/>
        <pc:sldMkLst>
          <pc:docMk/>
          <pc:sldMk cId="3796462981" sldId="293"/>
        </pc:sldMkLst>
      </pc:sldChg>
      <pc:sldChg chg="del">
        <pc:chgData name="Tina Hogan" userId="94b78a3d-59f3-4279-a1ef-6f4ad22d56cf" providerId="ADAL" clId="{0B9B4EF7-106C-449E-A0FF-5C4D0C9DE59D}" dt="2022-11-10T10:58:48.297" v="28" actId="47"/>
        <pc:sldMkLst>
          <pc:docMk/>
          <pc:sldMk cId="725872601" sldId="294"/>
        </pc:sldMkLst>
      </pc:sldChg>
      <pc:sldChg chg="del">
        <pc:chgData name="Tina Hogan" userId="94b78a3d-59f3-4279-a1ef-6f4ad22d56cf" providerId="ADAL" clId="{0B9B4EF7-106C-449E-A0FF-5C4D0C9DE59D}" dt="2022-11-10T10:58:48.313" v="29" actId="47"/>
        <pc:sldMkLst>
          <pc:docMk/>
          <pc:sldMk cId="4152368840" sldId="295"/>
        </pc:sldMkLst>
      </pc:sldChg>
      <pc:sldChg chg="del">
        <pc:chgData name="Tina Hogan" userId="94b78a3d-59f3-4279-a1ef-6f4ad22d56cf" providerId="ADAL" clId="{0B9B4EF7-106C-449E-A0FF-5C4D0C9DE59D}" dt="2022-11-10T10:58:48.397" v="31" actId="47"/>
        <pc:sldMkLst>
          <pc:docMk/>
          <pc:sldMk cId="3717804389" sldId="296"/>
        </pc:sldMkLst>
      </pc:sldChg>
      <pc:sldChg chg="del">
        <pc:chgData name="Tina Hogan" userId="94b78a3d-59f3-4279-a1ef-6f4ad22d56cf" providerId="ADAL" clId="{0B9B4EF7-106C-449E-A0FF-5C4D0C9DE59D}" dt="2022-11-10T10:58:48.423" v="33" actId="47"/>
        <pc:sldMkLst>
          <pc:docMk/>
          <pc:sldMk cId="390637313" sldId="298"/>
        </pc:sldMkLst>
      </pc:sldChg>
      <pc:sldChg chg="del">
        <pc:chgData name="Tina Hogan" userId="94b78a3d-59f3-4279-a1ef-6f4ad22d56cf" providerId="ADAL" clId="{0B9B4EF7-106C-449E-A0FF-5C4D0C9DE59D}" dt="2022-11-10T10:58:48.553" v="36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0B9B4EF7-106C-449E-A0FF-5C4D0C9DE59D}" dt="2022-11-10T10:58:48.630" v="37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0B9B4EF7-106C-449E-A0FF-5C4D0C9DE59D}" dt="2022-11-10T10:58:48.653" v="38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0B9B4EF7-106C-449E-A0FF-5C4D0C9DE59D}" dt="2022-11-10T10:58:48.698" v="39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0B9B4EF7-106C-449E-A0FF-5C4D0C9DE59D}" dt="2022-11-10T10:58:48.729" v="41" actId="47"/>
        <pc:sldMkLst>
          <pc:docMk/>
          <pc:sldMk cId="443551380" sldId="304"/>
        </pc:sldMkLst>
      </pc:sldChg>
      <pc:sldChg chg="del">
        <pc:chgData name="Tina Hogan" userId="94b78a3d-59f3-4279-a1ef-6f4ad22d56cf" providerId="ADAL" clId="{0B9B4EF7-106C-449E-A0FF-5C4D0C9DE59D}" dt="2022-11-10T10:58:47.313" v="13" actId="47"/>
        <pc:sldMkLst>
          <pc:docMk/>
          <pc:sldMk cId="2849391298" sldId="306"/>
        </pc:sldMkLst>
      </pc:sldChg>
      <pc:sldChg chg="del">
        <pc:chgData name="Tina Hogan" userId="94b78a3d-59f3-4279-a1ef-6f4ad22d56cf" providerId="ADAL" clId="{0B9B4EF7-106C-449E-A0FF-5C4D0C9DE59D}" dt="2022-11-10T10:58:47.830" v="14" actId="47"/>
        <pc:sldMkLst>
          <pc:docMk/>
          <pc:sldMk cId="72601925" sldId="310"/>
        </pc:sldMkLst>
      </pc:sldChg>
      <pc:sldChg chg="del">
        <pc:chgData name="Tina Hogan" userId="94b78a3d-59f3-4279-a1ef-6f4ad22d56cf" providerId="ADAL" clId="{0B9B4EF7-106C-449E-A0FF-5C4D0C9DE59D}" dt="2022-11-10T10:58:46.581" v="11" actId="47"/>
        <pc:sldMkLst>
          <pc:docMk/>
          <pc:sldMk cId="1563563288" sldId="312"/>
        </pc:sldMkLst>
      </pc:sldChg>
      <pc:sldChg chg="del">
        <pc:chgData name="Tina Hogan" userId="94b78a3d-59f3-4279-a1ef-6f4ad22d56cf" providerId="ADAL" clId="{0B9B4EF7-106C-449E-A0FF-5C4D0C9DE59D}" dt="2022-11-10T10:58:48.713" v="40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0B9B4EF7-106C-449E-A0FF-5C4D0C9DE59D}" dt="2022-11-10T10:58:48.868" v="44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0B9B4EF7-106C-449E-A0FF-5C4D0C9DE59D}" dt="2022-11-10T10:58:48.896" v="45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0B9B4EF7-106C-449E-A0FF-5C4D0C9DE59D}" dt="2022-11-10T10:58:48.914" v="46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0B9B4EF7-106C-449E-A0FF-5C4D0C9DE59D}" dt="2022-11-10T10:58:48.945" v="47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0B9B4EF7-106C-449E-A0FF-5C4D0C9DE59D}" dt="2022-11-10T10:58:49.198" v="51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0B9B4EF7-106C-449E-A0FF-5C4D0C9DE59D}" dt="2022-11-10T10:58:49.214" v="52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0B9B4EF7-106C-449E-A0FF-5C4D0C9DE59D}" dt="2022-11-10T10:58:49.246" v="53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0B9B4EF7-106C-449E-A0FF-5C4D0C9DE59D}" dt="2022-11-10T10:58:49.298" v="55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0B9B4EF7-106C-449E-A0FF-5C4D0C9DE59D}" dt="2022-11-10T10:58:50.913" v="70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0B9B4EF7-106C-449E-A0FF-5C4D0C9DE59D}" dt="2022-11-10T10:58:50.930" v="71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0B9B4EF7-106C-449E-A0FF-5C4D0C9DE59D}" dt="2022-11-10T10:58:50.946" v="72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0B9B4EF7-106C-449E-A0FF-5C4D0C9DE59D}" dt="2022-11-10T10:58:51.112" v="75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0B9B4EF7-106C-449E-A0FF-5C4D0C9DE59D}" dt="2022-11-10T10:59:00.001" v="204" actId="47"/>
        <pc:sldMkLst>
          <pc:docMk/>
          <pc:sldMk cId="1084686078" sldId="4276"/>
        </pc:sldMkLst>
      </pc:sldChg>
      <pc:sldChg chg="del">
        <pc:chgData name="Tina Hogan" userId="94b78a3d-59f3-4279-a1ef-6f4ad22d56cf" providerId="ADAL" clId="{0B9B4EF7-106C-449E-A0FF-5C4D0C9DE59D}" dt="2022-11-10T10:58:53.575" v="133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0B9B4EF7-106C-449E-A0FF-5C4D0C9DE59D}" dt="2022-11-10T10:58:52.830" v="110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0B9B4EF7-106C-449E-A0FF-5C4D0C9DE59D}" dt="2022-11-10T10:58:52.864" v="111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0B9B4EF7-106C-449E-A0FF-5C4D0C9DE59D}" dt="2022-11-10T10:58:52.906" v="112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0B9B4EF7-106C-449E-A0FF-5C4D0C9DE59D}" dt="2022-11-10T10:58:52.934" v="113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0B9B4EF7-106C-449E-A0FF-5C4D0C9DE59D}" dt="2022-11-10T10:58:52.974" v="114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0B9B4EF7-106C-449E-A0FF-5C4D0C9DE59D}" dt="2022-11-10T10:58:53.042" v="116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0B9B4EF7-106C-449E-A0FF-5C4D0C9DE59D}" dt="2022-11-10T10:58:53.082" v="117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0B9B4EF7-106C-449E-A0FF-5C4D0C9DE59D}" dt="2022-11-10T10:58:57.240" v="186" actId="47"/>
        <pc:sldMkLst>
          <pc:docMk/>
          <pc:sldMk cId="1483976558" sldId="4291"/>
        </pc:sldMkLst>
      </pc:sldChg>
      <pc:sldChg chg="del">
        <pc:chgData name="Tina Hogan" userId="94b78a3d-59f3-4279-a1ef-6f4ad22d56cf" providerId="ADAL" clId="{0B9B4EF7-106C-449E-A0FF-5C4D0C9DE59D}" dt="2022-11-10T10:58:57.563" v="188" actId="47"/>
        <pc:sldMkLst>
          <pc:docMk/>
          <pc:sldMk cId="1903361043" sldId="4292"/>
        </pc:sldMkLst>
      </pc:sldChg>
      <pc:sldChg chg="del">
        <pc:chgData name="Tina Hogan" userId="94b78a3d-59f3-4279-a1ef-6f4ad22d56cf" providerId="ADAL" clId="{0B9B4EF7-106C-449E-A0FF-5C4D0C9DE59D}" dt="2022-11-10T10:58:57.081" v="185" actId="47"/>
        <pc:sldMkLst>
          <pc:docMk/>
          <pc:sldMk cId="105612737" sldId="4293"/>
        </pc:sldMkLst>
      </pc:sldChg>
      <pc:sldChg chg="modSp mod">
        <pc:chgData name="Tina Hogan" userId="94b78a3d-59f3-4279-a1ef-6f4ad22d56cf" providerId="ADAL" clId="{0B9B4EF7-106C-449E-A0FF-5C4D0C9DE59D}" dt="2022-11-10T15:54:59.882" v="209" actId="1076"/>
        <pc:sldMkLst>
          <pc:docMk/>
          <pc:sldMk cId="3851342940" sldId="4300"/>
        </pc:sldMkLst>
        <pc:spChg chg="mod">
          <ac:chgData name="Tina Hogan" userId="94b78a3d-59f3-4279-a1ef-6f4ad22d56cf" providerId="ADAL" clId="{0B9B4EF7-106C-449E-A0FF-5C4D0C9DE59D}" dt="2022-11-10T15:54:59.882" v="209" actId="1076"/>
          <ac:spMkLst>
            <pc:docMk/>
            <pc:sldMk cId="3851342940" sldId="4300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0B9B4EF7-106C-449E-A0FF-5C4D0C9DE59D}" dt="2022-11-10T10:58:49.075" v="49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0B9B4EF7-106C-449E-A0FF-5C4D0C9DE59D}" dt="2022-11-10T10:58:49.091" v="50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0B9B4EF7-106C-449E-A0FF-5C4D0C9DE59D}" dt="2022-11-10T10:58:52.005" v="87" actId="47"/>
        <pc:sldMkLst>
          <pc:docMk/>
          <pc:sldMk cId="3372092975" sldId="4304"/>
        </pc:sldMkLst>
      </pc:sldChg>
      <pc:sldChg chg="del">
        <pc:chgData name="Tina Hogan" userId="94b78a3d-59f3-4279-a1ef-6f4ad22d56cf" providerId="ADAL" clId="{0B9B4EF7-106C-449E-A0FF-5C4D0C9DE59D}" dt="2022-11-10T10:58:49.278" v="54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0B9B4EF7-106C-449E-A0FF-5C4D0C9DE59D}" dt="2022-11-10T10:58:50.355" v="57" actId="47"/>
        <pc:sldMkLst>
          <pc:docMk/>
          <pc:sldMk cId="1238424459" sldId="4310"/>
        </pc:sldMkLst>
      </pc:sldChg>
      <pc:sldChg chg="del">
        <pc:chgData name="Tina Hogan" userId="94b78a3d-59f3-4279-a1ef-6f4ad22d56cf" providerId="ADAL" clId="{0B9B4EF7-106C-449E-A0FF-5C4D0C9DE59D}" dt="2022-11-10T10:58:50.415" v="58" actId="47"/>
        <pc:sldMkLst>
          <pc:docMk/>
          <pc:sldMk cId="29582672" sldId="4311"/>
        </pc:sldMkLst>
      </pc:sldChg>
      <pc:sldChg chg="del">
        <pc:chgData name="Tina Hogan" userId="94b78a3d-59f3-4279-a1ef-6f4ad22d56cf" providerId="ADAL" clId="{0B9B4EF7-106C-449E-A0FF-5C4D0C9DE59D}" dt="2022-11-10T10:58:50.444" v="59" actId="47"/>
        <pc:sldMkLst>
          <pc:docMk/>
          <pc:sldMk cId="2999796898" sldId="4312"/>
        </pc:sldMkLst>
      </pc:sldChg>
      <pc:sldChg chg="del">
        <pc:chgData name="Tina Hogan" userId="94b78a3d-59f3-4279-a1ef-6f4ad22d56cf" providerId="ADAL" clId="{0B9B4EF7-106C-449E-A0FF-5C4D0C9DE59D}" dt="2022-11-10T10:58:50.516" v="60" actId="47"/>
        <pc:sldMkLst>
          <pc:docMk/>
          <pc:sldMk cId="1739491615" sldId="4314"/>
        </pc:sldMkLst>
      </pc:sldChg>
      <pc:sldChg chg="del">
        <pc:chgData name="Tina Hogan" userId="94b78a3d-59f3-4279-a1ef-6f4ad22d56cf" providerId="ADAL" clId="{0B9B4EF7-106C-449E-A0FF-5C4D0C9DE59D}" dt="2022-11-10T10:58:50.532" v="61" actId="47"/>
        <pc:sldMkLst>
          <pc:docMk/>
          <pc:sldMk cId="3200644646" sldId="4315"/>
        </pc:sldMkLst>
      </pc:sldChg>
      <pc:sldChg chg="del">
        <pc:chgData name="Tina Hogan" userId="94b78a3d-59f3-4279-a1ef-6f4ad22d56cf" providerId="ADAL" clId="{0B9B4EF7-106C-449E-A0FF-5C4D0C9DE59D}" dt="2022-11-10T10:58:49.866" v="56" actId="47"/>
        <pc:sldMkLst>
          <pc:docMk/>
          <pc:sldMk cId="1607292309" sldId="4316"/>
        </pc:sldMkLst>
      </pc:sldChg>
      <pc:sldChg chg="del">
        <pc:chgData name="Tina Hogan" userId="94b78a3d-59f3-4279-a1ef-6f4ad22d56cf" providerId="ADAL" clId="{0B9B4EF7-106C-449E-A0FF-5C4D0C9DE59D}" dt="2022-11-10T10:58:50.602" v="63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0B9B4EF7-106C-449E-A0FF-5C4D0C9DE59D}" dt="2022-11-10T10:58:50.628" v="64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0B9B4EF7-106C-449E-A0FF-5C4D0C9DE59D}" dt="2022-11-10T10:58:50.684" v="65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0B9B4EF7-106C-449E-A0FF-5C4D0C9DE59D}" dt="2022-11-10T10:58:50.563" v="62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0B9B4EF7-106C-449E-A0FF-5C4D0C9DE59D}" dt="2022-11-10T10:58:50.715" v="66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0B9B4EF7-106C-449E-A0FF-5C4D0C9DE59D}" dt="2022-11-10T10:58:50.801" v="67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0B9B4EF7-106C-449E-A0FF-5C4D0C9DE59D}" dt="2022-11-10T10:58:50.821" v="68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0B9B4EF7-106C-449E-A0FF-5C4D0C9DE59D}" dt="2022-11-10T10:58:50.838" v="69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0B9B4EF7-106C-449E-A0FF-5C4D0C9DE59D}" dt="2022-11-10T10:58:50.974" v="73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0B9B4EF7-106C-449E-A0FF-5C4D0C9DE59D}" dt="2022-11-10T10:58:51" v="74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0B9B4EF7-106C-449E-A0FF-5C4D0C9DE59D}" dt="2022-11-10T10:58:51.130" v="76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0B9B4EF7-106C-449E-A0FF-5C4D0C9DE59D}" dt="2022-11-10T10:58:51.148" v="77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0B9B4EF7-106C-449E-A0FF-5C4D0C9DE59D}" dt="2022-11-10T10:58:51.233" v="78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0B9B4EF7-106C-449E-A0FF-5C4D0C9DE59D}" dt="2022-11-10T10:58:51.244" v="79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0B9B4EF7-106C-449E-A0FF-5C4D0C9DE59D}" dt="2022-11-10T10:58:51.259" v="80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0B9B4EF7-106C-449E-A0FF-5C4D0C9DE59D}" dt="2022-11-10T10:58:51.301" v="81" actId="47"/>
        <pc:sldMkLst>
          <pc:docMk/>
          <pc:sldMk cId="2843074858" sldId="4332"/>
        </pc:sldMkLst>
      </pc:sldChg>
      <pc:sldChg chg="del">
        <pc:chgData name="Tina Hogan" userId="94b78a3d-59f3-4279-a1ef-6f4ad22d56cf" providerId="ADAL" clId="{0B9B4EF7-106C-449E-A0FF-5C4D0C9DE59D}" dt="2022-11-10T10:58:51.816" v="83" actId="47"/>
        <pc:sldMkLst>
          <pc:docMk/>
          <pc:sldMk cId="3416608944" sldId="4333"/>
        </pc:sldMkLst>
      </pc:sldChg>
      <pc:sldChg chg="del">
        <pc:chgData name="Tina Hogan" userId="94b78a3d-59f3-4279-a1ef-6f4ad22d56cf" providerId="ADAL" clId="{0B9B4EF7-106C-449E-A0FF-5C4D0C9DE59D}" dt="2022-11-10T10:58:51.849" v="84" actId="47"/>
        <pc:sldMkLst>
          <pc:docMk/>
          <pc:sldMk cId="1844201149" sldId="4334"/>
        </pc:sldMkLst>
      </pc:sldChg>
      <pc:sldChg chg="del">
        <pc:chgData name="Tina Hogan" userId="94b78a3d-59f3-4279-a1ef-6f4ad22d56cf" providerId="ADAL" clId="{0B9B4EF7-106C-449E-A0FF-5C4D0C9DE59D}" dt="2022-11-10T10:58:52.013" v="88" actId="47"/>
        <pc:sldMkLst>
          <pc:docMk/>
          <pc:sldMk cId="2006945357" sldId="4335"/>
        </pc:sldMkLst>
      </pc:sldChg>
      <pc:sldChg chg="del">
        <pc:chgData name="Tina Hogan" userId="94b78a3d-59f3-4279-a1ef-6f4ad22d56cf" providerId="ADAL" clId="{0B9B4EF7-106C-449E-A0FF-5C4D0C9DE59D}" dt="2022-11-10T10:58:52.041" v="89" actId="47"/>
        <pc:sldMkLst>
          <pc:docMk/>
          <pc:sldMk cId="1493914423" sldId="4336"/>
        </pc:sldMkLst>
      </pc:sldChg>
      <pc:sldChg chg="del">
        <pc:chgData name="Tina Hogan" userId="94b78a3d-59f3-4279-a1ef-6f4ad22d56cf" providerId="ADAL" clId="{0B9B4EF7-106C-449E-A0FF-5C4D0C9DE59D}" dt="2022-11-10T10:58:52.076" v="90" actId="47"/>
        <pc:sldMkLst>
          <pc:docMk/>
          <pc:sldMk cId="2210631536" sldId="4337"/>
        </pc:sldMkLst>
      </pc:sldChg>
      <pc:sldChg chg="del">
        <pc:chgData name="Tina Hogan" userId="94b78a3d-59f3-4279-a1ef-6f4ad22d56cf" providerId="ADAL" clId="{0B9B4EF7-106C-449E-A0FF-5C4D0C9DE59D}" dt="2022-11-10T10:58:52.113" v="91" actId="47"/>
        <pc:sldMkLst>
          <pc:docMk/>
          <pc:sldMk cId="3609866890" sldId="4338"/>
        </pc:sldMkLst>
      </pc:sldChg>
      <pc:sldChg chg="del">
        <pc:chgData name="Tina Hogan" userId="94b78a3d-59f3-4279-a1ef-6f4ad22d56cf" providerId="ADAL" clId="{0B9B4EF7-106C-449E-A0FF-5C4D0C9DE59D}" dt="2022-11-10T10:58:52.184" v="92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0B9B4EF7-106C-449E-A0FF-5C4D0C9DE59D}" dt="2022-11-10T10:58:52.210" v="93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0B9B4EF7-106C-449E-A0FF-5C4D0C9DE59D}" dt="2022-11-10T10:58:52.231" v="94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0B9B4EF7-106C-449E-A0FF-5C4D0C9DE59D}" dt="2022-11-10T10:58:52.264" v="95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0B9B4EF7-106C-449E-A0FF-5C4D0C9DE59D}" dt="2022-11-10T10:58:52.280" v="96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0B9B4EF7-106C-449E-A0FF-5C4D0C9DE59D}" dt="2022-11-10T10:58:52.315" v="97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0B9B4EF7-106C-449E-A0FF-5C4D0C9DE59D}" dt="2022-11-10T10:58:52.347" v="98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0B9B4EF7-106C-449E-A0FF-5C4D0C9DE59D}" dt="2022-11-10T10:58:52.374" v="99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0B9B4EF7-106C-449E-A0FF-5C4D0C9DE59D}" dt="2022-11-10T10:58:52.396" v="100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0B9B4EF7-106C-449E-A0FF-5C4D0C9DE59D}" dt="2022-11-10T10:58:52.452" v="101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0B9B4EF7-106C-449E-A0FF-5C4D0C9DE59D}" dt="2022-11-10T10:58:52.471" v="102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0B9B4EF7-106C-449E-A0FF-5C4D0C9DE59D}" dt="2022-11-10T10:58:52.490" v="103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0B9B4EF7-106C-449E-A0FF-5C4D0C9DE59D}" dt="2022-11-10T10:58:52.513" v="104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0B9B4EF7-106C-449E-A0FF-5C4D0C9DE59D}" dt="2022-11-10T10:58:52.623" v="106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0B9B4EF7-106C-449E-A0FF-5C4D0C9DE59D}" dt="2022-11-10T10:58:52.638" v="107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0B9B4EF7-106C-449E-A0FF-5C4D0C9DE59D}" dt="2022-11-10T10:58:52.654" v="108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0B9B4EF7-106C-449E-A0FF-5C4D0C9DE59D}" dt="2022-11-10T10:58:52.591" v="105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0B9B4EF7-106C-449E-A0FF-5C4D0C9DE59D}" dt="2022-11-10T10:58:53.009" v="115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0B9B4EF7-106C-449E-A0FF-5C4D0C9DE59D}" dt="2022-11-10T10:58:52.797" v="109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0B9B4EF7-106C-449E-A0FF-5C4D0C9DE59D}" dt="2022-11-10T10:58:53.111" v="118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0B9B4EF7-106C-449E-A0FF-5C4D0C9DE59D}" dt="2022-11-10T10:58:53.257" v="123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0B9B4EF7-106C-449E-A0FF-5C4D0C9DE59D}" dt="2022-11-10T10:58:53.294" v="124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0B9B4EF7-106C-449E-A0FF-5C4D0C9DE59D}" dt="2022-11-10T10:58:53.323" v="125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0B9B4EF7-106C-449E-A0FF-5C4D0C9DE59D}" dt="2022-11-10T10:58:54.463" v="156" actId="47"/>
        <pc:sldMkLst>
          <pc:docMk/>
          <pc:sldMk cId="2969901143" sldId="4364"/>
        </pc:sldMkLst>
      </pc:sldChg>
      <pc:sldChg chg="del">
        <pc:chgData name="Tina Hogan" userId="94b78a3d-59f3-4279-a1ef-6f4ad22d56cf" providerId="ADAL" clId="{0B9B4EF7-106C-449E-A0FF-5C4D0C9DE59D}" dt="2022-11-10T10:58:53.350" v="126" actId="47"/>
        <pc:sldMkLst>
          <pc:docMk/>
          <pc:sldMk cId="1487120910" sldId="4365"/>
        </pc:sldMkLst>
      </pc:sldChg>
      <pc:sldChg chg="del">
        <pc:chgData name="Tina Hogan" userId="94b78a3d-59f3-4279-a1ef-6f4ad22d56cf" providerId="ADAL" clId="{0B9B4EF7-106C-449E-A0FF-5C4D0C9DE59D}" dt="2022-11-10T10:58:54.976" v="157" actId="47"/>
        <pc:sldMkLst>
          <pc:docMk/>
          <pc:sldMk cId="2289250859" sldId="4366"/>
        </pc:sldMkLst>
      </pc:sldChg>
      <pc:sldChg chg="del">
        <pc:chgData name="Tina Hogan" userId="94b78a3d-59f3-4279-a1ef-6f4ad22d56cf" providerId="ADAL" clId="{0B9B4EF7-106C-449E-A0FF-5C4D0C9DE59D}" dt="2022-11-10T10:58:54.984" v="158" actId="47"/>
        <pc:sldMkLst>
          <pc:docMk/>
          <pc:sldMk cId="185804720" sldId="4367"/>
        </pc:sldMkLst>
      </pc:sldChg>
      <pc:sldChg chg="del">
        <pc:chgData name="Tina Hogan" userId="94b78a3d-59f3-4279-a1ef-6f4ad22d56cf" providerId="ADAL" clId="{0B9B4EF7-106C-449E-A0FF-5C4D0C9DE59D}" dt="2022-11-10T10:58:55.064" v="159" actId="47"/>
        <pc:sldMkLst>
          <pc:docMk/>
          <pc:sldMk cId="1480733397" sldId="4369"/>
        </pc:sldMkLst>
      </pc:sldChg>
      <pc:sldChg chg="del">
        <pc:chgData name="Tina Hogan" userId="94b78a3d-59f3-4279-a1ef-6f4ad22d56cf" providerId="ADAL" clId="{0B9B4EF7-106C-449E-A0FF-5C4D0C9DE59D}" dt="2022-11-10T10:58:55.095" v="160" actId="47"/>
        <pc:sldMkLst>
          <pc:docMk/>
          <pc:sldMk cId="4157738776" sldId="4370"/>
        </pc:sldMkLst>
      </pc:sldChg>
      <pc:sldChg chg="del">
        <pc:chgData name="Tina Hogan" userId="94b78a3d-59f3-4279-a1ef-6f4ad22d56cf" providerId="ADAL" clId="{0B9B4EF7-106C-449E-A0FF-5C4D0C9DE59D}" dt="2022-11-10T10:58:55.105" v="161" actId="47"/>
        <pc:sldMkLst>
          <pc:docMk/>
          <pc:sldMk cId="2161096078" sldId="4371"/>
        </pc:sldMkLst>
      </pc:sldChg>
      <pc:sldChg chg="del">
        <pc:chgData name="Tina Hogan" userId="94b78a3d-59f3-4279-a1ef-6f4ad22d56cf" providerId="ADAL" clId="{0B9B4EF7-106C-449E-A0FF-5C4D0C9DE59D}" dt="2022-11-10T10:58:53.380" v="127" actId="47"/>
        <pc:sldMkLst>
          <pc:docMk/>
          <pc:sldMk cId="2951311066" sldId="4372"/>
        </pc:sldMkLst>
      </pc:sldChg>
      <pc:sldChg chg="del">
        <pc:chgData name="Tina Hogan" userId="94b78a3d-59f3-4279-a1ef-6f4ad22d56cf" providerId="ADAL" clId="{0B9B4EF7-106C-449E-A0FF-5C4D0C9DE59D}" dt="2022-11-10T10:58:53.406" v="128" actId="47"/>
        <pc:sldMkLst>
          <pc:docMk/>
          <pc:sldMk cId="583738210" sldId="4373"/>
        </pc:sldMkLst>
      </pc:sldChg>
      <pc:sldChg chg="del">
        <pc:chgData name="Tina Hogan" userId="94b78a3d-59f3-4279-a1ef-6f4ad22d56cf" providerId="ADAL" clId="{0B9B4EF7-106C-449E-A0FF-5C4D0C9DE59D}" dt="2022-11-10T10:58:45.845" v="2" actId="47"/>
        <pc:sldMkLst>
          <pc:docMk/>
          <pc:sldMk cId="1440254686" sldId="4374"/>
        </pc:sldMkLst>
      </pc:sldChg>
      <pc:sldChg chg="del">
        <pc:chgData name="Tina Hogan" userId="94b78a3d-59f3-4279-a1ef-6f4ad22d56cf" providerId="ADAL" clId="{0B9B4EF7-106C-449E-A0FF-5C4D0C9DE59D}" dt="2022-11-10T10:58:46.400" v="4" actId="47"/>
        <pc:sldMkLst>
          <pc:docMk/>
          <pc:sldMk cId="3588636848" sldId="4375"/>
        </pc:sldMkLst>
      </pc:sldChg>
      <pc:sldChg chg="del">
        <pc:chgData name="Tina Hogan" userId="94b78a3d-59f3-4279-a1ef-6f4ad22d56cf" providerId="ADAL" clId="{0B9B4EF7-106C-449E-A0FF-5C4D0C9DE59D}" dt="2022-11-10T10:58:46.417" v="5" actId="47"/>
        <pc:sldMkLst>
          <pc:docMk/>
          <pc:sldMk cId="3788987340" sldId="4376"/>
        </pc:sldMkLst>
      </pc:sldChg>
      <pc:sldChg chg="del">
        <pc:chgData name="Tina Hogan" userId="94b78a3d-59f3-4279-a1ef-6f4ad22d56cf" providerId="ADAL" clId="{0B9B4EF7-106C-449E-A0FF-5C4D0C9DE59D}" dt="2022-11-10T10:58:46.442" v="6" actId="47"/>
        <pc:sldMkLst>
          <pc:docMk/>
          <pc:sldMk cId="2964344369" sldId="4377"/>
        </pc:sldMkLst>
      </pc:sldChg>
      <pc:sldChg chg="del">
        <pc:chgData name="Tina Hogan" userId="94b78a3d-59f3-4279-a1ef-6f4ad22d56cf" providerId="ADAL" clId="{0B9B4EF7-106C-449E-A0FF-5C4D0C9DE59D}" dt="2022-11-10T10:58:46.499" v="8" actId="47"/>
        <pc:sldMkLst>
          <pc:docMk/>
          <pc:sldMk cId="2851745943" sldId="4378"/>
        </pc:sldMkLst>
      </pc:sldChg>
      <pc:sldChg chg="del">
        <pc:chgData name="Tina Hogan" userId="94b78a3d-59f3-4279-a1ef-6f4ad22d56cf" providerId="ADAL" clId="{0B9B4EF7-106C-449E-A0FF-5C4D0C9DE59D}" dt="2022-11-10T10:58:46.515" v="9" actId="47"/>
        <pc:sldMkLst>
          <pc:docMk/>
          <pc:sldMk cId="824648431" sldId="4379"/>
        </pc:sldMkLst>
      </pc:sldChg>
      <pc:sldChg chg="del">
        <pc:chgData name="Tina Hogan" userId="94b78a3d-59f3-4279-a1ef-6f4ad22d56cf" providerId="ADAL" clId="{0B9B4EF7-106C-449E-A0FF-5C4D0C9DE59D}" dt="2022-11-10T10:58:46.549" v="10" actId="47"/>
        <pc:sldMkLst>
          <pc:docMk/>
          <pc:sldMk cId="3720973693" sldId="4380"/>
        </pc:sldMkLst>
      </pc:sldChg>
      <pc:sldChg chg="del">
        <pc:chgData name="Tina Hogan" userId="94b78a3d-59f3-4279-a1ef-6f4ad22d56cf" providerId="ADAL" clId="{0B9B4EF7-106C-449E-A0FF-5C4D0C9DE59D}" dt="2022-11-10T10:58:47.135" v="12" actId="47"/>
        <pc:sldMkLst>
          <pc:docMk/>
          <pc:sldMk cId="614640375" sldId="4381"/>
        </pc:sldMkLst>
      </pc:sldChg>
      <pc:sldChg chg="del">
        <pc:chgData name="Tina Hogan" userId="94b78a3d-59f3-4279-a1ef-6f4ad22d56cf" providerId="ADAL" clId="{0B9B4EF7-106C-449E-A0FF-5C4D0C9DE59D}" dt="2022-11-10T10:58:47.847" v="15" actId="47"/>
        <pc:sldMkLst>
          <pc:docMk/>
          <pc:sldMk cId="647610720" sldId="4382"/>
        </pc:sldMkLst>
      </pc:sldChg>
      <pc:sldChg chg="del">
        <pc:chgData name="Tina Hogan" userId="94b78a3d-59f3-4279-a1ef-6f4ad22d56cf" providerId="ADAL" clId="{0B9B4EF7-106C-449E-A0FF-5C4D0C9DE59D}" dt="2022-11-10T10:58:48.377" v="30" actId="47"/>
        <pc:sldMkLst>
          <pc:docMk/>
          <pc:sldMk cId="1485256507" sldId="4383"/>
        </pc:sldMkLst>
      </pc:sldChg>
      <pc:sldChg chg="del">
        <pc:chgData name="Tina Hogan" userId="94b78a3d-59f3-4279-a1ef-6f4ad22d56cf" providerId="ADAL" clId="{0B9B4EF7-106C-449E-A0FF-5C4D0C9DE59D}" dt="2022-11-10T10:58:48.063" v="21" actId="47"/>
        <pc:sldMkLst>
          <pc:docMk/>
          <pc:sldMk cId="144720156" sldId="4384"/>
        </pc:sldMkLst>
      </pc:sldChg>
      <pc:sldChg chg="del">
        <pc:chgData name="Tina Hogan" userId="94b78a3d-59f3-4279-a1ef-6f4ad22d56cf" providerId="ADAL" clId="{0B9B4EF7-106C-449E-A0FF-5C4D0C9DE59D}" dt="2022-11-10T10:58:51.332" v="82" actId="47"/>
        <pc:sldMkLst>
          <pc:docMk/>
          <pc:sldMk cId="4095213528" sldId="4385"/>
        </pc:sldMkLst>
      </pc:sldChg>
      <pc:sldChg chg="del">
        <pc:chgData name="Tina Hogan" userId="94b78a3d-59f3-4279-a1ef-6f4ad22d56cf" providerId="ADAL" clId="{0B9B4EF7-106C-449E-A0FF-5C4D0C9DE59D}" dt="2022-11-10T10:58:56.923" v="184" actId="47"/>
        <pc:sldMkLst>
          <pc:docMk/>
          <pc:sldMk cId="1210402080" sldId="4387"/>
        </pc:sldMkLst>
      </pc:sldChg>
      <pc:sldChg chg="del">
        <pc:chgData name="Tina Hogan" userId="94b78a3d-59f3-4279-a1ef-6f4ad22d56cf" providerId="ADAL" clId="{0B9B4EF7-106C-449E-A0FF-5C4D0C9DE59D}" dt="2022-11-10T10:58:59.080" v="198" actId="47"/>
        <pc:sldMkLst>
          <pc:docMk/>
          <pc:sldMk cId="1530051023" sldId="4388"/>
        </pc:sldMkLst>
      </pc:sldChg>
      <pc:sldChg chg="del">
        <pc:chgData name="Tina Hogan" userId="94b78a3d-59f3-4279-a1ef-6f4ad22d56cf" providerId="ADAL" clId="{0B9B4EF7-106C-449E-A0FF-5C4D0C9DE59D}" dt="2022-11-10T10:58:59.227" v="199" actId="47"/>
        <pc:sldMkLst>
          <pc:docMk/>
          <pc:sldMk cId="21838310" sldId="4389"/>
        </pc:sldMkLst>
      </pc:sldChg>
      <pc:sldChg chg="del">
        <pc:chgData name="Tina Hogan" userId="94b78a3d-59f3-4279-a1ef-6f4ad22d56cf" providerId="ADAL" clId="{0B9B4EF7-106C-449E-A0FF-5C4D0C9DE59D}" dt="2022-11-10T10:58:59.390" v="200" actId="47"/>
        <pc:sldMkLst>
          <pc:docMk/>
          <pc:sldMk cId="1566933552" sldId="4390"/>
        </pc:sldMkLst>
      </pc:sldChg>
      <pc:sldChg chg="del">
        <pc:chgData name="Tina Hogan" userId="94b78a3d-59f3-4279-a1ef-6f4ad22d56cf" providerId="ADAL" clId="{0B9B4EF7-106C-449E-A0FF-5C4D0C9DE59D}" dt="2022-11-10T10:58:59.546" v="201" actId="47"/>
        <pc:sldMkLst>
          <pc:docMk/>
          <pc:sldMk cId="2793964745" sldId="4391"/>
        </pc:sldMkLst>
      </pc:sldChg>
      <pc:sldChg chg="del">
        <pc:chgData name="Tina Hogan" userId="94b78a3d-59f3-4279-a1ef-6f4ad22d56cf" providerId="ADAL" clId="{0B9B4EF7-106C-449E-A0FF-5C4D0C9DE59D}" dt="2022-11-10T10:58:59.690" v="202" actId="47"/>
        <pc:sldMkLst>
          <pc:docMk/>
          <pc:sldMk cId="4289222249" sldId="4392"/>
        </pc:sldMkLst>
      </pc:sldChg>
      <pc:sldChg chg="del">
        <pc:chgData name="Tina Hogan" userId="94b78a3d-59f3-4279-a1ef-6f4ad22d56cf" providerId="ADAL" clId="{0B9B4EF7-106C-449E-A0FF-5C4D0C9DE59D}" dt="2022-11-10T10:58:59.844" v="203" actId="47"/>
        <pc:sldMkLst>
          <pc:docMk/>
          <pc:sldMk cId="4010091683" sldId="4393"/>
        </pc:sldMkLst>
      </pc:sldChg>
      <pc:sldChg chg="del">
        <pc:chgData name="Tina Hogan" userId="94b78a3d-59f3-4279-a1ef-6f4ad22d56cf" providerId="ADAL" clId="{0B9B4EF7-106C-449E-A0FF-5C4D0C9DE59D}" dt="2022-11-10T10:58:58.626" v="195" actId="47"/>
        <pc:sldMkLst>
          <pc:docMk/>
          <pc:sldMk cId="1757661250" sldId="4394"/>
        </pc:sldMkLst>
      </pc:sldChg>
      <pc:sldChg chg="del">
        <pc:chgData name="Tina Hogan" userId="94b78a3d-59f3-4279-a1ef-6f4ad22d56cf" providerId="ADAL" clId="{0B9B4EF7-106C-449E-A0FF-5C4D0C9DE59D}" dt="2022-11-10T10:58:58.773" v="196" actId="47"/>
        <pc:sldMkLst>
          <pc:docMk/>
          <pc:sldMk cId="728864531" sldId="4395"/>
        </pc:sldMkLst>
      </pc:sldChg>
      <pc:sldChg chg="del">
        <pc:chgData name="Tina Hogan" userId="94b78a3d-59f3-4279-a1ef-6f4ad22d56cf" providerId="ADAL" clId="{0B9B4EF7-106C-449E-A0FF-5C4D0C9DE59D}" dt="2022-11-10T10:58:58.926" v="197" actId="47"/>
        <pc:sldMkLst>
          <pc:docMk/>
          <pc:sldMk cId="393385328" sldId="4396"/>
        </pc:sldMkLst>
      </pc:sldChg>
      <pc:sldChg chg="del">
        <pc:chgData name="Tina Hogan" userId="94b78a3d-59f3-4279-a1ef-6f4ad22d56cf" providerId="ADAL" clId="{0B9B4EF7-106C-449E-A0FF-5C4D0C9DE59D}" dt="2022-11-10T10:59:00.507" v="205" actId="47"/>
        <pc:sldMkLst>
          <pc:docMk/>
          <pc:sldMk cId="2042814593" sldId="4399"/>
        </pc:sldMkLst>
      </pc:sldChg>
      <pc:sldChg chg="del">
        <pc:chgData name="Tina Hogan" userId="94b78a3d-59f3-4279-a1ef-6f4ad22d56cf" providerId="ADAL" clId="{0B9B4EF7-106C-449E-A0FF-5C4D0C9DE59D}" dt="2022-11-10T10:58:57.409" v="187" actId="47"/>
        <pc:sldMkLst>
          <pc:docMk/>
          <pc:sldMk cId="946176422" sldId="4400"/>
        </pc:sldMkLst>
      </pc:sldChg>
      <pc:sldChg chg="del">
        <pc:chgData name="Tina Hogan" userId="94b78a3d-59f3-4279-a1ef-6f4ad22d56cf" providerId="ADAL" clId="{0B9B4EF7-106C-449E-A0FF-5C4D0C9DE59D}" dt="2022-11-10T10:58:58.475" v="194" actId="47"/>
        <pc:sldMkLst>
          <pc:docMk/>
          <pc:sldMk cId="283981512" sldId="4401"/>
        </pc:sldMkLst>
      </pc:sldChg>
      <pc:sldChg chg="del">
        <pc:chgData name="Tina Hogan" userId="94b78a3d-59f3-4279-a1ef-6f4ad22d56cf" providerId="ADAL" clId="{0B9B4EF7-106C-449E-A0FF-5C4D0C9DE59D}" dt="2022-11-10T10:58:57.730" v="189" actId="47"/>
        <pc:sldMkLst>
          <pc:docMk/>
          <pc:sldMk cId="1921707304" sldId="4402"/>
        </pc:sldMkLst>
      </pc:sldChg>
      <pc:sldChg chg="del">
        <pc:chgData name="Tina Hogan" userId="94b78a3d-59f3-4279-a1ef-6f4ad22d56cf" providerId="ADAL" clId="{0B9B4EF7-106C-449E-A0FF-5C4D0C9DE59D}" dt="2022-11-10T10:58:58.030" v="191" actId="47"/>
        <pc:sldMkLst>
          <pc:docMk/>
          <pc:sldMk cId="1976228947" sldId="4405"/>
        </pc:sldMkLst>
      </pc:sldChg>
      <pc:sldChg chg="del">
        <pc:chgData name="Tina Hogan" userId="94b78a3d-59f3-4279-a1ef-6f4ad22d56cf" providerId="ADAL" clId="{0B9B4EF7-106C-449E-A0FF-5C4D0C9DE59D}" dt="2022-11-10T10:58:58.172" v="192" actId="47"/>
        <pc:sldMkLst>
          <pc:docMk/>
          <pc:sldMk cId="109058263" sldId="4406"/>
        </pc:sldMkLst>
      </pc:sldChg>
      <pc:sldChg chg="del">
        <pc:chgData name="Tina Hogan" userId="94b78a3d-59f3-4279-a1ef-6f4ad22d56cf" providerId="ADAL" clId="{0B9B4EF7-106C-449E-A0FF-5C4D0C9DE59D}" dt="2022-11-10T10:58:58.324" v="193" actId="47"/>
        <pc:sldMkLst>
          <pc:docMk/>
          <pc:sldMk cId="1641364433" sldId="4407"/>
        </pc:sldMkLst>
      </pc:sldChg>
      <pc:sldChg chg="del">
        <pc:chgData name="Tina Hogan" userId="94b78a3d-59f3-4279-a1ef-6f4ad22d56cf" providerId="ADAL" clId="{0B9B4EF7-106C-449E-A0FF-5C4D0C9DE59D}" dt="2022-11-10T10:58:57.879" v="190" actId="47"/>
        <pc:sldMkLst>
          <pc:docMk/>
          <pc:sldMk cId="787899063" sldId="4408"/>
        </pc:sldMkLst>
      </pc:sldChg>
      <pc:sldChg chg="del">
        <pc:chgData name="Tina Hogan" userId="94b78a3d-59f3-4279-a1ef-6f4ad22d56cf" providerId="ADAL" clId="{0B9B4EF7-106C-449E-A0FF-5C4D0C9DE59D}" dt="2022-11-10T10:58:55.221" v="164" actId="47"/>
        <pc:sldMkLst>
          <pc:docMk/>
          <pc:sldMk cId="3856852066" sldId="4409"/>
        </pc:sldMkLst>
      </pc:sldChg>
      <pc:sldChg chg="del">
        <pc:chgData name="Tina Hogan" userId="94b78a3d-59f3-4279-a1ef-6f4ad22d56cf" providerId="ADAL" clId="{0B9B4EF7-106C-449E-A0FF-5C4D0C9DE59D}" dt="2022-11-10T10:58:55.233" v="165" actId="47"/>
        <pc:sldMkLst>
          <pc:docMk/>
          <pc:sldMk cId="61345217" sldId="4410"/>
        </pc:sldMkLst>
      </pc:sldChg>
      <pc:sldChg chg="del">
        <pc:chgData name="Tina Hogan" userId="94b78a3d-59f3-4279-a1ef-6f4ad22d56cf" providerId="ADAL" clId="{0B9B4EF7-106C-449E-A0FF-5C4D0C9DE59D}" dt="2022-11-10T10:58:55.346" v="166" actId="47"/>
        <pc:sldMkLst>
          <pc:docMk/>
          <pc:sldMk cId="611277310" sldId="4411"/>
        </pc:sldMkLst>
      </pc:sldChg>
      <pc:sldChg chg="del">
        <pc:chgData name="Tina Hogan" userId="94b78a3d-59f3-4279-a1ef-6f4ad22d56cf" providerId="ADAL" clId="{0B9B4EF7-106C-449E-A0FF-5C4D0C9DE59D}" dt="2022-11-10T10:58:55.346" v="167" actId="47"/>
        <pc:sldMkLst>
          <pc:docMk/>
          <pc:sldMk cId="4183939525" sldId="4412"/>
        </pc:sldMkLst>
      </pc:sldChg>
      <pc:sldChg chg="del">
        <pc:chgData name="Tina Hogan" userId="94b78a3d-59f3-4279-a1ef-6f4ad22d56cf" providerId="ADAL" clId="{0B9B4EF7-106C-449E-A0FF-5C4D0C9DE59D}" dt="2022-11-10T10:58:55.422" v="168" actId="47"/>
        <pc:sldMkLst>
          <pc:docMk/>
          <pc:sldMk cId="3973439362" sldId="4413"/>
        </pc:sldMkLst>
      </pc:sldChg>
      <pc:sldChg chg="del">
        <pc:chgData name="Tina Hogan" userId="94b78a3d-59f3-4279-a1ef-6f4ad22d56cf" providerId="ADAL" clId="{0B9B4EF7-106C-449E-A0FF-5C4D0C9DE59D}" dt="2022-11-10T10:58:55.456" v="169" actId="47"/>
        <pc:sldMkLst>
          <pc:docMk/>
          <pc:sldMk cId="611446832" sldId="4415"/>
        </pc:sldMkLst>
      </pc:sldChg>
      <pc:sldChg chg="del">
        <pc:chgData name="Tina Hogan" userId="94b78a3d-59f3-4279-a1ef-6f4ad22d56cf" providerId="ADAL" clId="{0B9B4EF7-106C-449E-A0FF-5C4D0C9DE59D}" dt="2022-11-10T10:58:55.467" v="170" actId="47"/>
        <pc:sldMkLst>
          <pc:docMk/>
          <pc:sldMk cId="3508895186" sldId="4416"/>
        </pc:sldMkLst>
      </pc:sldChg>
      <pc:sldChg chg="del">
        <pc:chgData name="Tina Hogan" userId="94b78a3d-59f3-4279-a1ef-6f4ad22d56cf" providerId="ADAL" clId="{0B9B4EF7-106C-449E-A0FF-5C4D0C9DE59D}" dt="2022-11-10T10:58:55.548" v="171" actId="47"/>
        <pc:sldMkLst>
          <pc:docMk/>
          <pc:sldMk cId="3541098944" sldId="4424"/>
        </pc:sldMkLst>
      </pc:sldChg>
      <pc:sldChg chg="del">
        <pc:chgData name="Tina Hogan" userId="94b78a3d-59f3-4279-a1ef-6f4ad22d56cf" providerId="ADAL" clId="{0B9B4EF7-106C-449E-A0FF-5C4D0C9DE59D}" dt="2022-11-10T10:58:55.564" v="172" actId="47"/>
        <pc:sldMkLst>
          <pc:docMk/>
          <pc:sldMk cId="2665096146" sldId="4425"/>
        </pc:sldMkLst>
      </pc:sldChg>
      <pc:sldChg chg="del">
        <pc:chgData name="Tina Hogan" userId="94b78a3d-59f3-4279-a1ef-6f4ad22d56cf" providerId="ADAL" clId="{0B9B4EF7-106C-449E-A0FF-5C4D0C9DE59D}" dt="2022-11-10T10:58:55.659" v="173" actId="47"/>
        <pc:sldMkLst>
          <pc:docMk/>
          <pc:sldMk cId="1091292626" sldId="4426"/>
        </pc:sldMkLst>
      </pc:sldChg>
      <pc:sldChg chg="del">
        <pc:chgData name="Tina Hogan" userId="94b78a3d-59f3-4279-a1ef-6f4ad22d56cf" providerId="ADAL" clId="{0B9B4EF7-106C-449E-A0FF-5C4D0C9DE59D}" dt="2022-11-10T10:58:55.754" v="174" actId="47"/>
        <pc:sldMkLst>
          <pc:docMk/>
          <pc:sldMk cId="440732887" sldId="4427"/>
        </pc:sldMkLst>
      </pc:sldChg>
      <pc:sldChg chg="del">
        <pc:chgData name="Tina Hogan" userId="94b78a3d-59f3-4279-a1ef-6f4ad22d56cf" providerId="ADAL" clId="{0B9B4EF7-106C-449E-A0FF-5C4D0C9DE59D}" dt="2022-11-10T10:58:55.763" v="175" actId="47"/>
        <pc:sldMkLst>
          <pc:docMk/>
          <pc:sldMk cId="4133573544" sldId="4428"/>
        </pc:sldMkLst>
      </pc:sldChg>
      <pc:sldChg chg="del">
        <pc:chgData name="Tina Hogan" userId="94b78a3d-59f3-4279-a1ef-6f4ad22d56cf" providerId="ADAL" clId="{0B9B4EF7-106C-449E-A0FF-5C4D0C9DE59D}" dt="2022-11-10T10:58:55.779" v="176" actId="47"/>
        <pc:sldMkLst>
          <pc:docMk/>
          <pc:sldMk cId="3736124919" sldId="4429"/>
        </pc:sldMkLst>
      </pc:sldChg>
      <pc:sldChg chg="del">
        <pc:chgData name="Tina Hogan" userId="94b78a3d-59f3-4279-a1ef-6f4ad22d56cf" providerId="ADAL" clId="{0B9B4EF7-106C-449E-A0FF-5C4D0C9DE59D}" dt="2022-11-10T10:58:55.807" v="177" actId="47"/>
        <pc:sldMkLst>
          <pc:docMk/>
          <pc:sldMk cId="2396389885" sldId="4430"/>
        </pc:sldMkLst>
      </pc:sldChg>
      <pc:sldChg chg="del">
        <pc:chgData name="Tina Hogan" userId="94b78a3d-59f3-4279-a1ef-6f4ad22d56cf" providerId="ADAL" clId="{0B9B4EF7-106C-449E-A0FF-5C4D0C9DE59D}" dt="2022-11-10T10:58:55.824" v="178" actId="47"/>
        <pc:sldMkLst>
          <pc:docMk/>
          <pc:sldMk cId="3726149903" sldId="4431"/>
        </pc:sldMkLst>
      </pc:sldChg>
      <pc:sldChg chg="del">
        <pc:chgData name="Tina Hogan" userId="94b78a3d-59f3-4279-a1ef-6f4ad22d56cf" providerId="ADAL" clId="{0B9B4EF7-106C-449E-A0FF-5C4D0C9DE59D}" dt="2022-11-10T10:58:55.865" v="179" actId="47"/>
        <pc:sldMkLst>
          <pc:docMk/>
          <pc:sldMk cId="810572099" sldId="4432"/>
        </pc:sldMkLst>
      </pc:sldChg>
      <pc:sldChg chg="del">
        <pc:chgData name="Tina Hogan" userId="94b78a3d-59f3-4279-a1ef-6f4ad22d56cf" providerId="ADAL" clId="{0B9B4EF7-106C-449E-A0FF-5C4D0C9DE59D}" dt="2022-11-10T10:58:55.968" v="180" actId="47"/>
        <pc:sldMkLst>
          <pc:docMk/>
          <pc:sldMk cId="1730226484" sldId="4433"/>
        </pc:sldMkLst>
      </pc:sldChg>
      <pc:sldChg chg="del">
        <pc:chgData name="Tina Hogan" userId="94b78a3d-59f3-4279-a1ef-6f4ad22d56cf" providerId="ADAL" clId="{0B9B4EF7-106C-449E-A0FF-5C4D0C9DE59D}" dt="2022-11-10T10:58:56.190" v="181" actId="47"/>
        <pc:sldMkLst>
          <pc:docMk/>
          <pc:sldMk cId="2445770272" sldId="4436"/>
        </pc:sldMkLst>
      </pc:sldChg>
      <pc:sldChg chg="del">
        <pc:chgData name="Tina Hogan" userId="94b78a3d-59f3-4279-a1ef-6f4ad22d56cf" providerId="ADAL" clId="{0B9B4EF7-106C-449E-A0FF-5C4D0C9DE59D}" dt="2022-11-10T10:58:56.429" v="182" actId="47"/>
        <pc:sldMkLst>
          <pc:docMk/>
          <pc:sldMk cId="3423943685" sldId="4442"/>
        </pc:sldMkLst>
      </pc:sldChg>
      <pc:sldChg chg="del">
        <pc:chgData name="Tina Hogan" userId="94b78a3d-59f3-4279-a1ef-6f4ad22d56cf" providerId="ADAL" clId="{0B9B4EF7-106C-449E-A0FF-5C4D0C9DE59D}" dt="2022-11-10T10:58:56.736" v="183" actId="47"/>
        <pc:sldMkLst>
          <pc:docMk/>
          <pc:sldMk cId="2673916690" sldId="4443"/>
        </pc:sldMkLst>
      </pc:sldChg>
      <pc:sldChg chg="del">
        <pc:chgData name="Tina Hogan" userId="94b78a3d-59f3-4279-a1ef-6f4ad22d56cf" providerId="ADAL" clId="{0B9B4EF7-106C-449E-A0FF-5C4D0C9DE59D}" dt="2022-11-10T10:58:53.168" v="120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0B9B4EF7-106C-449E-A0FF-5C4D0C9DE59D}" dt="2022-11-10T10:58:53.198" v="121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0B9B4EF7-106C-449E-A0FF-5C4D0C9DE59D}" dt="2022-11-10T10:58:53.225" v="122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0B9B4EF7-106C-449E-A0FF-5C4D0C9DE59D}" dt="2022-11-10T10:58:53.141" v="119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0B9B4EF7-106C-449E-A0FF-5C4D0C9DE59D}" dt="2022-11-10T10:58:51.915" v="85" actId="47"/>
        <pc:sldMkLst>
          <pc:docMk/>
          <pc:sldMk cId="4200853886" sldId="4448"/>
        </pc:sldMkLst>
      </pc:sldChg>
      <pc:sldChg chg="del">
        <pc:chgData name="Tina Hogan" userId="94b78a3d-59f3-4279-a1ef-6f4ad22d56cf" providerId="ADAL" clId="{0B9B4EF7-106C-449E-A0FF-5C4D0C9DE59D}" dt="2022-11-10T10:58:51.930" v="86" actId="47"/>
        <pc:sldMkLst>
          <pc:docMk/>
          <pc:sldMk cId="3277512541" sldId="4449"/>
        </pc:sldMkLst>
      </pc:sldChg>
      <pc:sldChg chg="del">
        <pc:chgData name="Tina Hogan" userId="94b78a3d-59f3-4279-a1ef-6f4ad22d56cf" providerId="ADAL" clId="{0B9B4EF7-106C-449E-A0FF-5C4D0C9DE59D}" dt="2022-11-10T10:58:46.330" v="3" actId="47"/>
        <pc:sldMkLst>
          <pc:docMk/>
          <pc:sldMk cId="1086306464" sldId="4450"/>
        </pc:sldMkLst>
      </pc:sldChg>
      <pc:sldChg chg="del">
        <pc:chgData name="Tina Hogan" userId="94b78a3d-59f3-4279-a1ef-6f4ad22d56cf" providerId="ADAL" clId="{0B9B4EF7-106C-449E-A0FF-5C4D0C9DE59D}" dt="2022-11-10T10:58:54.074" v="146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0B9B4EF7-106C-449E-A0FF-5C4D0C9DE59D}" dt="2022-11-10T10:58:53.466" v="130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0B9B4EF7-106C-449E-A0FF-5C4D0C9DE59D}" dt="2022-11-10T10:58:53.501" v="131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0B9B4EF7-106C-449E-A0FF-5C4D0C9DE59D}" dt="2022-11-10T10:58:53.605" v="134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0B9B4EF7-106C-449E-A0FF-5C4D0C9DE59D}" dt="2022-11-10T10:58:53.631" v="135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0B9B4EF7-106C-449E-A0FF-5C4D0C9DE59D}" dt="2022-11-10T10:58:53.657" v="136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0B9B4EF7-106C-449E-A0FF-5C4D0C9DE59D}" dt="2022-11-10T10:58:53.434" v="129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0B9B4EF7-106C-449E-A0FF-5C4D0C9DE59D}" dt="2022-11-10T10:58:53.681" v="137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0B9B4EF7-106C-449E-A0FF-5C4D0C9DE59D}" dt="2022-11-10T10:58:53.709" v="138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0B9B4EF7-106C-449E-A0FF-5C4D0C9DE59D}" dt="2022-11-10T10:58:53.746" v="139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0B9B4EF7-106C-449E-A0FF-5C4D0C9DE59D}" dt="2022-11-10T10:58:53.764" v="140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0B9B4EF7-106C-449E-A0FF-5C4D0C9DE59D}" dt="2022-11-10T10:58:53.858" v="141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0B9B4EF7-106C-449E-A0FF-5C4D0C9DE59D}" dt="2022-11-10T10:58:53.891" v="142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0B9B4EF7-106C-449E-A0FF-5C4D0C9DE59D}" dt="2022-11-10T10:58:53.918" v="143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0B9B4EF7-106C-449E-A0FF-5C4D0C9DE59D}" dt="2022-11-10T10:58:54.004" v="144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0B9B4EF7-106C-449E-A0FF-5C4D0C9DE59D}" dt="2022-11-10T10:58:54.029" v="145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0B9B4EF7-106C-449E-A0FF-5C4D0C9DE59D}" dt="2022-11-10T10:58:54.093" v="147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0B9B4EF7-106C-449E-A0FF-5C4D0C9DE59D}" dt="2022-11-10T10:58:54.203" v="148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0B9B4EF7-106C-449E-A0FF-5C4D0C9DE59D}" dt="2022-11-10T10:58:54.278" v="149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0B9B4EF7-106C-449E-A0FF-5C4D0C9DE59D}" dt="2022-11-10T10:58:54.303" v="150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0B9B4EF7-106C-449E-A0FF-5C4D0C9DE59D}" dt="2022-11-10T10:58:54.312" v="151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0B9B4EF7-106C-449E-A0FF-5C4D0C9DE59D}" dt="2022-11-10T10:58:54.344" v="152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0B9B4EF7-106C-449E-A0FF-5C4D0C9DE59D}" dt="2022-11-10T10:58:54.422" v="153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0B9B4EF7-106C-449E-A0FF-5C4D0C9DE59D}" dt="2022-11-10T10:58:54.439" v="154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0B9B4EF7-106C-449E-A0FF-5C4D0C9DE59D}" dt="2022-11-10T10:58:54.446" v="155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0B9B4EF7-106C-449E-A0FF-5C4D0C9DE59D}" dt="2022-11-10T10:58:55.130" v="162" actId="47"/>
        <pc:sldMkLst>
          <pc:docMk/>
          <pc:sldMk cId="2111926959" sldId="4477"/>
        </pc:sldMkLst>
      </pc:sldChg>
      <pc:sldChg chg="del">
        <pc:chgData name="Tina Hogan" userId="94b78a3d-59f3-4279-a1ef-6f4ad22d56cf" providerId="ADAL" clId="{0B9B4EF7-106C-449E-A0FF-5C4D0C9DE59D}" dt="2022-11-10T10:58:55.205" v="163" actId="47"/>
        <pc:sldMkLst>
          <pc:docMk/>
          <pc:sldMk cId="2103611942" sldId="4478"/>
        </pc:sldMkLst>
      </pc:sldChg>
      <pc:sldChg chg="del">
        <pc:chgData name="Tina Hogan" userId="94b78a3d-59f3-4279-a1ef-6f4ad22d56cf" providerId="ADAL" clId="{0B9B4EF7-106C-449E-A0FF-5C4D0C9DE59D}" dt="2022-11-10T10:58:53.541" v="132" actId="47"/>
        <pc:sldMkLst>
          <pc:docMk/>
          <pc:sldMk cId="104593746" sldId="44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F7C6A-EBE0-4330-8CAE-329A1A460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00BC9-2535-4A13-820D-65C091593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D5404-4474-42E3-A1B3-F514807479B2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28053-5CCD-407B-A44A-039BF1977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70F95-BEB0-4070-9351-3B476D401D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8003E-F6FD-4072-AB12-8E935A4EF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5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BA69F-8434-421B-9DFB-2C901B945573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5B119-3D3D-4B4C-A882-65BD6A805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2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C9DE45-037C-4E5D-90F2-ECEA68B69228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B54C6-E302-4644-B10A-B1E753C59C17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9E007E-1945-47EB-A105-47C64D54E951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9F8C1F1-98F2-4E3F-B518-B1911C38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783616" y="2826934"/>
            <a:ext cx="8122923" cy="17222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3AF0D9-25F6-4A06-A818-68653AC90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850" y="722093"/>
            <a:ext cx="7212291" cy="785715"/>
          </a:xfrm>
        </p:spPr>
        <p:txBody>
          <a:bodyPr lIns="0" tIns="0" rIns="0" bIns="0" anchor="t">
            <a:noAutofit/>
          </a:bodyPr>
          <a:lstStyle>
            <a:lvl1pPr>
              <a:defRPr sz="3200" b="1" i="0">
                <a:solidFill>
                  <a:srgbClr val="2D979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TITLE STYLE IN CAPS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FDF8E2-7CC6-44F3-A94C-DACED8ECD7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9850" y="2202101"/>
            <a:ext cx="7212291" cy="3423152"/>
          </a:xfrm>
        </p:spPr>
        <p:txBody>
          <a:bodyPr lIns="0" tIns="0" rIns="0" bIns="0">
            <a:noAutofit/>
          </a:bodyPr>
          <a:lstStyle>
            <a:lvl1pPr>
              <a:buClr>
                <a:srgbClr val="2D979F"/>
              </a:buClr>
              <a:defRPr sz="2000">
                <a:solidFill>
                  <a:srgbClr val="59676D"/>
                </a:solidFill>
              </a:defRPr>
            </a:lvl1pPr>
            <a:lvl2pPr>
              <a:buClr>
                <a:srgbClr val="2D979F"/>
              </a:buClr>
              <a:defRPr sz="1600">
                <a:solidFill>
                  <a:srgbClr val="59676D"/>
                </a:solidFill>
              </a:defRPr>
            </a:lvl2pPr>
            <a:lvl3pPr>
              <a:buClr>
                <a:srgbClr val="2D979F"/>
              </a:buClr>
              <a:defRPr sz="1400">
                <a:solidFill>
                  <a:srgbClr val="59676D"/>
                </a:solidFill>
              </a:defRPr>
            </a:lvl3pPr>
            <a:lvl4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4pPr>
            <a:lvl5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4098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AE33F7-CA58-4C1F-8C96-E5BBE1F85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631954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5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22429F-6AC5-4047-A4DB-624E2699C2AE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8441DA-F3DD-4AC4-BFF8-E5BB4F6A7C69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D9CCEE-4767-4C7F-A4A0-9878CE1D4ADA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53A21-DBDE-4C49-A2EA-F8562BA7314D}" type="datetime1">
              <a:rPr lang="en-GB" smtClean="0"/>
              <a:t>10/11/2022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3CE36-EFD4-4964-88CA-F71315190EF3}" type="datetime1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5F1A4B-4066-4215-AAFA-568833938D10}" type="datetime1">
              <a:rPr lang="en-GB" smtClean="0"/>
              <a:t>10/11/2022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5BCCF3-38B7-4328-B04C-4C842F70A177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1438E2-AAD3-4BD3-A807-6D23A7E78C22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10482" y="2579627"/>
            <a:ext cx="5081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AGENCY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74DAC-AD11-46AF-AFD6-54DC0B58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2252615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HOW TO LOG INTO UNIVERSE</a:t>
            </a:r>
            <a:endParaRPr lang="en-GB" sz="4800" b="1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24558E-51E1-4C27-8FB1-FA178719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3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2193721" y="3718483"/>
            <a:ext cx="3011648" cy="2550253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>
                <a:solidFill>
                  <a:srgbClr val="92D050"/>
                </a:solidFill>
              </a:rPr>
              <a:t>Signing In To Universe?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652244" y="892045"/>
            <a:ext cx="926992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Open your web browser and go to Universe (</a:t>
            </a:r>
            <a:r>
              <a:rPr lang="en-US" sz="1600" u="sng"/>
              <a:t>universe.datumrpo.com)</a:t>
            </a:r>
            <a:r>
              <a:rPr lang="en-US" sz="1600"/>
              <a:t>. You will have already received your email address and password from IT.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18DA44-5E96-4326-B9C1-9AC6AE4780CC}"/>
              </a:ext>
            </a:extLst>
          </p:cNvPr>
          <p:cNvSpPr/>
          <p:nvPr/>
        </p:nvSpPr>
        <p:spPr>
          <a:xfrm>
            <a:off x="652244" y="1658734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The Universe application has been modified to allow users to use their normal network password for access. </a:t>
            </a:r>
            <a:r>
              <a:rPr lang="en-US" sz="1600">
                <a:ea typeface="+mn-lt"/>
                <a:cs typeface="+mn-lt"/>
              </a:rPr>
              <a:t>All other users will experience no change to the password they use.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40A1CE-EB55-418F-A7CE-F3950912AF7B}"/>
              </a:ext>
            </a:extLst>
          </p:cNvPr>
          <p:cNvSpPr txBox="1"/>
          <p:nvPr/>
        </p:nvSpPr>
        <p:spPr>
          <a:xfrm>
            <a:off x="652244" y="2468398"/>
            <a:ext cx="52323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On the first screen, every user is required to enter in their email address and password, then to click the </a:t>
            </a:r>
            <a:r>
              <a:rPr lang="en-US" sz="1600" b="1"/>
              <a:t>Log in</a:t>
            </a:r>
            <a:r>
              <a:rPr lang="en-US" sz="1600"/>
              <a:t> button.</a:t>
            </a:r>
            <a:r>
              <a:rPr lang="en-US" sz="1600">
                <a:cs typeface="Calibri"/>
              </a:rPr>
              <a:t>​</a:t>
            </a:r>
            <a:endParaRPr lang="en-US" sz="16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E3FBC4-15C6-4E5E-B688-F417912C6BA6}"/>
              </a:ext>
            </a:extLst>
          </p:cNvPr>
          <p:cNvSpPr txBox="1"/>
          <p:nvPr/>
        </p:nvSpPr>
        <p:spPr>
          <a:xfrm>
            <a:off x="6283354" y="3710094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 u="sng">
                <a:solidFill>
                  <a:srgbClr val="FF0000"/>
                </a:solidFill>
              </a:rPr>
              <a:t>TOP TIP</a:t>
            </a:r>
            <a:r>
              <a:rPr lang="en-GB" b="1">
                <a:solidFill>
                  <a:srgbClr val="FF0000"/>
                </a:solidFill>
              </a:rPr>
              <a:t> </a:t>
            </a:r>
            <a:r>
              <a:rPr lang="en-GB">
                <a:solidFill>
                  <a:srgbClr val="FF0000"/>
                </a:solidFill>
              </a:rPr>
              <a:t>- save Universe to your favourites tab in your browser so you can locate it quicker!</a:t>
            </a:r>
            <a:endParaRPr lang="en-GB">
              <a:solidFill>
                <a:srgbClr val="FF0000"/>
              </a:solidFill>
              <a:cs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E800EE-E0E0-4795-A8FF-EE74468F7E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64" t="16985" r="6094" b="8584"/>
          <a:stretch/>
        </p:blipFill>
        <p:spPr>
          <a:xfrm>
            <a:off x="2280757" y="3831733"/>
            <a:ext cx="2837575" cy="232375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65CB4BB-E2E7-4F09-B5E5-43C02AAF6CF7}"/>
              </a:ext>
            </a:extLst>
          </p:cNvPr>
          <p:cNvSpPr/>
          <p:nvPr/>
        </p:nvSpPr>
        <p:spPr>
          <a:xfrm>
            <a:off x="2453780" y="4965578"/>
            <a:ext cx="2491530" cy="316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2453780" y="5375519"/>
            <a:ext cx="2491530" cy="316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4476051" y="5846063"/>
            <a:ext cx="457200" cy="3111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61A068-4FA2-490C-ABF9-3640B7F0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571339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20008C-3147-4E55-AFB5-BDC38DDC7304}">
  <ds:schemaRefs>
    <ds:schemaRef ds:uri="05cf384e-a25a-4a0f-abb5-0b5cf90748ad"/>
    <ds:schemaRef ds:uri="96888899-159a-45ad-852c-33e632a19c8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9F64FB-C562-47B1-89F7-54B618F677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FEA607-E781-4432-A9EB-CE3EDF686599}"/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78</TotalTime>
  <Words>125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3</cp:revision>
  <dcterms:created xsi:type="dcterms:W3CDTF">2022-09-09T14:55:40Z</dcterms:created>
  <dcterms:modified xsi:type="dcterms:W3CDTF">2022-11-10T15:55:06Z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