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280" r:id="rId6"/>
    <p:sldId id="286" r:id="rId7"/>
    <p:sldId id="300" r:id="rId8"/>
    <p:sldId id="301" r:id="rId9"/>
    <p:sldId id="302" r:id="rId10"/>
    <p:sldId id="303" r:id="rId11"/>
    <p:sldId id="314" r:id="rId12"/>
    <p:sldId id="304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3CCE156A-5C83-409C-89D7-0DB442C7572A}"/>
    <pc:docChg chg="delSld modSld">
      <pc:chgData name="Tina Hogan" userId="94b78a3d-59f3-4279-a1ef-6f4ad22d56cf" providerId="ADAL" clId="{3CCE156A-5C83-409C-89D7-0DB442C7572A}" dt="2022-11-11T13:19:00.304" v="12" actId="47"/>
      <pc:docMkLst>
        <pc:docMk/>
      </pc:docMkLst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339569772" sldId="26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44035470" sldId="26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703464097" sldId="26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618043327" sldId="26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261670578" sldId="26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802500716" sldId="26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366957017" sldId="26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4106204589" sldId="270"/>
        </pc:sldMkLst>
      </pc:sldChg>
      <pc:sldChg chg="modSp mod">
        <pc:chgData name="Tina Hogan" userId="94b78a3d-59f3-4279-a1ef-6f4ad22d56cf" providerId="ADAL" clId="{3CCE156A-5C83-409C-89D7-0DB442C7572A}" dt="2022-11-11T13:17:35.341" v="9" actId="1076"/>
        <pc:sldMkLst>
          <pc:docMk/>
          <pc:sldMk cId="1596591940" sldId="280"/>
        </pc:sldMkLst>
        <pc:spChg chg="mod">
          <ac:chgData name="Tina Hogan" userId="94b78a3d-59f3-4279-a1ef-6f4ad22d56cf" providerId="ADAL" clId="{3CCE156A-5C83-409C-89D7-0DB442C7572A}" dt="2022-11-11T13:17:35.341" v="9" actId="1076"/>
          <ac:spMkLst>
            <pc:docMk/>
            <pc:sldMk cId="1596591940" sldId="280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378385838" sldId="28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354022581" sldId="28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312092635" sldId="31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85387051" sldId="31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799111679" sldId="31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4067642269" sldId="318"/>
        </pc:sldMkLst>
      </pc:sldChg>
      <pc:sldChg chg="del">
        <pc:chgData name="Tina Hogan" userId="94b78a3d-59f3-4279-a1ef-6f4ad22d56cf" providerId="ADAL" clId="{3CCE156A-5C83-409C-89D7-0DB442C7572A}" dt="2022-11-11T13:19:00.304" v="12" actId="47"/>
        <pc:sldMkLst>
          <pc:docMk/>
          <pc:sldMk cId="451504152" sldId="321"/>
        </pc:sldMkLst>
      </pc:sldChg>
      <pc:sldChg chg="modSp del mod">
        <pc:chgData name="Tina Hogan" userId="94b78a3d-59f3-4279-a1ef-6f4ad22d56cf" providerId="ADAL" clId="{3CCE156A-5C83-409C-89D7-0DB442C7572A}" dt="2022-11-11T13:17:37.362" v="10" actId="47"/>
        <pc:sldMkLst>
          <pc:docMk/>
          <pc:sldMk cId="505742483" sldId="322"/>
        </pc:sldMkLst>
        <pc:spChg chg="mod">
          <ac:chgData name="Tina Hogan" userId="94b78a3d-59f3-4279-a1ef-6f4ad22d56cf" providerId="ADAL" clId="{3CCE156A-5C83-409C-89D7-0DB442C7572A}" dt="2022-11-11T13:17:28.564" v="7" actId="1076"/>
          <ac:spMkLst>
            <pc:docMk/>
            <pc:sldMk cId="505742483" sldId="322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3CCE156A-5C83-409C-89D7-0DB442C7572A}" dt="2022-11-10T16:44:58.105" v="2" actId="47"/>
        <pc:sldMkLst>
          <pc:docMk/>
          <pc:sldMk cId="3586353033" sldId="345"/>
        </pc:sldMkLst>
      </pc:sldChg>
      <pc:sldChg chg="del">
        <pc:chgData name="Tina Hogan" userId="94b78a3d-59f3-4279-a1ef-6f4ad22d56cf" providerId="ADAL" clId="{3CCE156A-5C83-409C-89D7-0DB442C7572A}" dt="2022-11-10T16:44:57.619" v="1" actId="47"/>
        <pc:sldMkLst>
          <pc:docMk/>
          <pc:sldMk cId="1843344454" sldId="349"/>
        </pc:sldMkLst>
      </pc:sldChg>
      <pc:sldChg chg="del">
        <pc:chgData name="Tina Hogan" userId="94b78a3d-59f3-4279-a1ef-6f4ad22d56cf" providerId="ADAL" clId="{3CCE156A-5C83-409C-89D7-0DB442C7572A}" dt="2022-11-10T16:44:57.208" v="0" actId="47"/>
        <pc:sldMkLst>
          <pc:docMk/>
          <pc:sldMk cId="1196623987" sldId="350"/>
        </pc:sldMkLst>
      </pc:sldChg>
      <pc:sldChg chg="del">
        <pc:chgData name="Tina Hogan" userId="94b78a3d-59f3-4279-a1ef-6f4ad22d56cf" providerId="ADAL" clId="{3CCE156A-5C83-409C-89D7-0DB442C7572A}" dt="2022-11-10T16:44:58.445" v="3" actId="47"/>
        <pc:sldMkLst>
          <pc:docMk/>
          <pc:sldMk cId="4291184135" sldId="351"/>
        </pc:sldMkLst>
      </pc:sldChg>
      <pc:sldChg chg="del">
        <pc:chgData name="Tina Hogan" userId="94b78a3d-59f3-4279-a1ef-6f4ad22d56cf" providerId="ADAL" clId="{3CCE156A-5C83-409C-89D7-0DB442C7572A}" dt="2022-11-10T16:44:58.792" v="4" actId="47"/>
        <pc:sldMkLst>
          <pc:docMk/>
          <pc:sldMk cId="2735593537" sldId="353"/>
        </pc:sldMkLst>
      </pc:sldChg>
      <pc:sldChg chg="del">
        <pc:chgData name="Tina Hogan" userId="94b78a3d-59f3-4279-a1ef-6f4ad22d56cf" providerId="ADAL" clId="{3CCE156A-5C83-409C-89D7-0DB442C7572A}" dt="2022-11-10T16:44:59.468" v="5" actId="47"/>
        <pc:sldMkLst>
          <pc:docMk/>
          <pc:sldMk cId="2903206889" sldId="35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741767968" sldId="35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421133533" sldId="35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455471875" sldId="35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262558819" sldId="35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944819464" sldId="426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196831353" sldId="426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732183646" sldId="427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915250541" sldId="427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66683436" sldId="427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4251664348" sldId="427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898516677" sldId="427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718215286" sldId="427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154811674" sldId="427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463644477" sldId="427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057602591" sldId="428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002783646" sldId="428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57732207" sldId="428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869968127" sldId="428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485462588" sldId="428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964717343" sldId="428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821724786" sldId="428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968882025" sldId="429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730941081" sldId="429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826087706" sldId="429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414072609" sldId="429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780648377" sldId="429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271798588" sldId="429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274421548" sldId="429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667719223" sldId="430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597897115" sldId="430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865549931" sldId="430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261480627" sldId="431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691289184" sldId="431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93384452" sldId="431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543531130" sldId="432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4271794712" sldId="432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316260559" sldId="432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382196864" sldId="432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490371069" sldId="432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377965230" sldId="432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06015798" sldId="432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930173017" sldId="432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523215678" sldId="432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967505487" sldId="432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067038124" sldId="433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719982828" sldId="433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211227831" sldId="433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150695805" sldId="434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387105968" sldId="434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812840268" sldId="434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182722273" sldId="434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187868912" sldId="434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802328246" sldId="434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795385581" sldId="434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940245745" sldId="434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859312033" sldId="434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4186283506" sldId="434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274234797" sldId="435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919520901" sldId="435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718516846" sldId="435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74010816" sldId="435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192793817" sldId="435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499286536" sldId="435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281423380" sldId="435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128019867" sldId="435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219203471" sldId="436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935387195" sldId="436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090319223" sldId="436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333049725" sldId="436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974273361" sldId="4476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536182038" sldId="4477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651387743" sldId="4478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001488559" sldId="4479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891415708" sldId="4480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2981992568" sldId="4481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618795505" sldId="4482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214241107" sldId="4483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132853638" sldId="4484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836500638" sldId="4485"/>
        </pc:sldMkLst>
      </pc:sldChg>
      <pc:sldChg chg="del">
        <pc:chgData name="Tina Hogan" userId="94b78a3d-59f3-4279-a1ef-6f4ad22d56cf" providerId="ADAL" clId="{3CCE156A-5C83-409C-89D7-0DB442C7572A}" dt="2022-11-11T13:19:00.134" v="11" actId="47"/>
        <pc:sldMkLst>
          <pc:docMk/>
          <pc:sldMk cId="3759079277" sldId="4486"/>
        </pc:sldMkLst>
      </pc:sldChg>
    </pc:docChg>
  </pc:docChgLst>
  <pc:docChgLst>
    <pc:chgData name="Tina Hogan" userId="94b78a3d-59f3-4279-a1ef-6f4ad22d56cf" providerId="ADAL" clId="{4079510E-EB8D-439B-8645-B82183FA0572}"/>
    <pc:docChg chg="modSld">
      <pc:chgData name="Tina Hogan" userId="94b78a3d-59f3-4279-a1ef-6f4ad22d56cf" providerId="ADAL" clId="{4079510E-EB8D-439B-8645-B82183FA0572}" dt="2022-11-15T11:31:22.438" v="17" actId="20577"/>
      <pc:docMkLst>
        <pc:docMk/>
      </pc:docMkLst>
      <pc:sldChg chg="modSp mod">
        <pc:chgData name="Tina Hogan" userId="94b78a3d-59f3-4279-a1ef-6f4ad22d56cf" providerId="ADAL" clId="{4079510E-EB8D-439B-8645-B82183FA0572}" dt="2022-11-15T11:31:22.438" v="17" actId="20577"/>
        <pc:sldMkLst>
          <pc:docMk/>
          <pc:sldMk cId="1596591940" sldId="280"/>
        </pc:sldMkLst>
        <pc:spChg chg="mod">
          <ac:chgData name="Tina Hogan" userId="94b78a3d-59f3-4279-a1ef-6f4ad22d56cf" providerId="ADAL" clId="{4079510E-EB8D-439B-8645-B82183FA0572}" dt="2022-11-15T11:31:22.438" v="17" actId="20577"/>
          <ac:spMkLst>
            <pc:docMk/>
            <pc:sldMk cId="1596591940" sldId="280"/>
            <ac:spMk id="8" creationId="{29D0116D-AB4A-41D7-A1F0-4EB0AF1F1A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C0A6-924C-4AFA-AF97-0BB3828492A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973E-9761-452C-9E06-A48C4789D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6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A076C-12E8-44DB-A44D-6D4085B2CE10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AB3478-E9CC-43B9-90ED-4DD78B000770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D6A41-E014-4A06-9642-00DD72CE1F17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9E372-4449-4CAA-933C-CC8AE53A78B9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E7767-87D9-4901-99E4-234ACD4DE4FD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CD15A-C670-4C65-A490-77798B8A369F}" type="datetime1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12C7B-F1EE-446A-A87B-F62D0B7D6F1F}" type="datetime1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560F30-DD3D-4C1B-B21E-E512FF50C3E2}" type="datetime1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E2EA6-6223-4E90-A3A1-2DF6B61D602A}" type="datetime1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02D33-14C3-4DBF-97AC-8C8F56A330C9}" type="datetime1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AF2B2-57ED-4FD3-A986-B3FACE209AC1}" type="datetime1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93424" y="2459556"/>
            <a:ext cx="4998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CLIENT  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26622-A9E2-4FE9-A904-0AC4E308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538874-B476-45D6-AB90-88CF17F6A0E7}"/>
              </a:ext>
            </a:extLst>
          </p:cNvPr>
          <p:cNvSpPr/>
          <p:nvPr/>
        </p:nvSpPr>
        <p:spPr>
          <a:xfrm>
            <a:off x="1568741" y="2070822"/>
            <a:ext cx="5796794" cy="4111864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7BEE4-4210-4F75-B8DF-5514123C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71" y="2139192"/>
            <a:ext cx="5651451" cy="3921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B0871-610D-4B55-9BA3-846B9A06C989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View The Job Card Details?</a:t>
            </a:r>
            <a:endParaRPr lang="en-GB" sz="2800" b="1">
              <a:solidFill>
                <a:srgbClr val="92D050"/>
              </a:solidFill>
            </a:endParaRPr>
          </a:p>
        </p:txBody>
      </p:sp>
      <p:cxnSp>
        <p:nvCxnSpPr>
          <p:cNvPr id="2" name="Straight Arrow Connector 4">
            <a:extLst>
              <a:ext uri="{FF2B5EF4-FFF2-40B4-BE49-F238E27FC236}">
                <a16:creationId xmlns:a16="http://schemas.microsoft.com/office/drawing/2014/main" id="{9F424F8F-83A7-45D8-BD10-29065E76FC92}"/>
              </a:ext>
            </a:extLst>
          </p:cNvPr>
          <p:cNvCxnSpPr>
            <a:cxnSpLocks/>
          </p:cNvCxnSpPr>
          <p:nvPr/>
        </p:nvCxnSpPr>
        <p:spPr>
          <a:xfrm>
            <a:off x="1788102" y="1645321"/>
            <a:ext cx="533399" cy="15815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A60AEA4-A6EC-4CBE-8451-80AF3490EE69}"/>
              </a:ext>
            </a:extLst>
          </p:cNvPr>
          <p:cNvSpPr/>
          <p:nvPr/>
        </p:nvSpPr>
        <p:spPr>
          <a:xfrm>
            <a:off x="1788102" y="3319943"/>
            <a:ext cx="1066799" cy="195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C6EB3-4F3C-4C23-B63A-7ADFEF683B0F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Rates – This section is the agreed rates per job card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43000B-8924-4DB5-A2D6-97067CA60F73}"/>
              </a:ext>
            </a:extLst>
          </p:cNvPr>
          <p:cNvSpPr/>
          <p:nvPr/>
        </p:nvSpPr>
        <p:spPr>
          <a:xfrm>
            <a:off x="3022112" y="4785919"/>
            <a:ext cx="3999473" cy="1275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0F59C8-347A-406D-9B6B-B389A693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3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876895-6369-480A-8D86-79C71A43C60E}"/>
              </a:ext>
            </a:extLst>
          </p:cNvPr>
          <p:cNvSpPr/>
          <p:nvPr/>
        </p:nvSpPr>
        <p:spPr>
          <a:xfrm>
            <a:off x="2038524" y="1886264"/>
            <a:ext cx="5796794" cy="4313200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03246-E88F-4398-92DE-F3703D38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98" y="1962078"/>
            <a:ext cx="5626941" cy="4145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34BE9-0CDD-4440-A6F1-5A5A0E45B98F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View The Job Card Details?</a:t>
            </a:r>
            <a:endParaRPr lang="en-GB" sz="2800" b="1">
              <a:solidFill>
                <a:srgbClr val="92D05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7E030F-B04A-4783-B4B8-F9034E130BBE}"/>
              </a:ext>
            </a:extLst>
          </p:cNvPr>
          <p:cNvCxnSpPr>
            <a:cxnSpLocks/>
          </p:cNvCxnSpPr>
          <p:nvPr/>
        </p:nvCxnSpPr>
        <p:spPr>
          <a:xfrm>
            <a:off x="2772100" y="1442906"/>
            <a:ext cx="231174" cy="16358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4704C0-7F2A-4F02-A838-EB05B4FBE169}"/>
              </a:ext>
            </a:extLst>
          </p:cNvPr>
          <p:cNvSpPr/>
          <p:nvPr/>
        </p:nvSpPr>
        <p:spPr>
          <a:xfrm>
            <a:off x="2213772" y="3171040"/>
            <a:ext cx="1116657" cy="192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D5C724-6D8A-4507-9465-E397EB8D1B24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Rate Rules – This is the rules around payments and breaks and holiday hours per day.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1EA10-CF64-4681-ADBF-F722A2D4339F}"/>
              </a:ext>
            </a:extLst>
          </p:cNvPr>
          <p:cNvSpPr/>
          <p:nvPr/>
        </p:nvSpPr>
        <p:spPr>
          <a:xfrm>
            <a:off x="3424784" y="4706224"/>
            <a:ext cx="4116920" cy="1275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B61EC1-0C29-42A1-BE67-B1B8FB4C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4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1949380" y="1713322"/>
            <a:ext cx="609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JOB CARDS</a:t>
            </a:r>
          </a:p>
          <a:p>
            <a:pPr algn="ctr"/>
            <a:r>
              <a:rPr lang="en-US" sz="4800" b="1" dirty="0"/>
              <a:t>HOW TO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14790-963C-4521-B8FE-EB6BF741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9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Do I Find Job Cards?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To view you job cards and order templates, go to ‘Plan’ and select ‘Job Cards’.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0B8E3-4CB0-4CDE-81FB-E9BDC2E5B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4" t="10918" r="20554" b="31958"/>
          <a:stretch/>
        </p:blipFill>
        <p:spPr>
          <a:xfrm>
            <a:off x="702653" y="2192690"/>
            <a:ext cx="8835629" cy="34269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7FE7E5-9E10-4413-9820-418C13C2208E}"/>
              </a:ext>
            </a:extLst>
          </p:cNvPr>
          <p:cNvSpPr/>
          <p:nvPr/>
        </p:nvSpPr>
        <p:spPr>
          <a:xfrm>
            <a:off x="2332139" y="2732347"/>
            <a:ext cx="2172749" cy="304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D9BC5D-E2B8-412E-9B38-D5484593D66B}"/>
              </a:ext>
            </a:extLst>
          </p:cNvPr>
          <p:cNvSpPr/>
          <p:nvPr/>
        </p:nvSpPr>
        <p:spPr>
          <a:xfrm>
            <a:off x="2332139" y="2226407"/>
            <a:ext cx="321579" cy="316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 flipH="1">
            <a:off x="3026682" y="1781175"/>
            <a:ext cx="1599711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69789B-99A9-4A5C-9989-F9C2575B0656}"/>
              </a:ext>
            </a:extLst>
          </p:cNvPr>
          <p:cNvCxnSpPr>
            <a:cxnSpLocks/>
          </p:cNvCxnSpPr>
          <p:nvPr/>
        </p:nvCxnSpPr>
        <p:spPr>
          <a:xfrm flipH="1">
            <a:off x="3462565" y="1781175"/>
            <a:ext cx="1163828" cy="1609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FCDC7-5795-4084-A098-BF121A1C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2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488AC-A3D3-496E-998B-39DC16A37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38" y="2129866"/>
            <a:ext cx="8964662" cy="3566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Find Job Cards For My Site?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Select the site for the ‘Job Cards’ you want to view using the dropdown box.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FE7E5-9E10-4413-9820-418C13C2208E}"/>
              </a:ext>
            </a:extLst>
          </p:cNvPr>
          <p:cNvSpPr/>
          <p:nvPr/>
        </p:nvSpPr>
        <p:spPr>
          <a:xfrm>
            <a:off x="2680746" y="2854780"/>
            <a:ext cx="541297" cy="316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 flipH="1">
            <a:off x="3222043" y="1857073"/>
            <a:ext cx="930857" cy="920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7060E58-2B77-4C17-BA67-96113AF6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12" y="3269730"/>
            <a:ext cx="2266950" cy="23486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3EE607-E845-4B91-AECC-CA8D152EE57F}"/>
              </a:ext>
            </a:extLst>
          </p:cNvPr>
          <p:cNvSpPr/>
          <p:nvPr/>
        </p:nvSpPr>
        <p:spPr>
          <a:xfrm>
            <a:off x="1372512" y="3269729"/>
            <a:ext cx="2266950" cy="23486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E1B46D-FD1B-49FC-947B-1A2CC344D0D2}"/>
              </a:ext>
            </a:extLst>
          </p:cNvPr>
          <p:cNvCxnSpPr>
            <a:cxnSpLocks/>
          </p:cNvCxnSpPr>
          <p:nvPr/>
        </p:nvCxnSpPr>
        <p:spPr>
          <a:xfrm flipH="1">
            <a:off x="3009900" y="1857073"/>
            <a:ext cx="1143000" cy="1657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2F3F93-3D20-4E8E-9D1E-22DB460C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69" y="1841569"/>
            <a:ext cx="9130243" cy="4518134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Find Job Cards For My Site?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will now see a list of the job cards (Order Templates) for your chosen site.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FE7E5-9E10-4413-9820-418C13C2208E}"/>
              </a:ext>
            </a:extLst>
          </p:cNvPr>
          <p:cNvSpPr/>
          <p:nvPr/>
        </p:nvSpPr>
        <p:spPr>
          <a:xfrm>
            <a:off x="1380617" y="4135757"/>
            <a:ext cx="6439408" cy="1331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281478-A2E7-41D3-99DA-8C73928FD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1" t="11046" r="21284" b="9947"/>
          <a:stretch/>
        </p:blipFill>
        <p:spPr>
          <a:xfrm>
            <a:off x="678093" y="1948869"/>
            <a:ext cx="8918912" cy="430487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>
            <a:off x="5123273" y="1665234"/>
            <a:ext cx="0" cy="22347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4563F9-B391-412F-8605-8B3AC6BA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0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E3E84-FADA-4353-9E8C-C23354FF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2" y="2151642"/>
            <a:ext cx="8918157" cy="3525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Follow My Site?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can ‘Follow’ or ‘Unfollow a site by clicking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FE7E5-9E10-4413-9820-418C13C2208E}"/>
              </a:ext>
            </a:extLst>
          </p:cNvPr>
          <p:cNvSpPr/>
          <p:nvPr/>
        </p:nvSpPr>
        <p:spPr>
          <a:xfrm>
            <a:off x="3695192" y="2783207"/>
            <a:ext cx="719613" cy="317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 flipH="1">
            <a:off x="4405280" y="1666875"/>
            <a:ext cx="271495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2F4D95-447B-43F6-8911-AB756C97A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1275755"/>
            <a:ext cx="642937" cy="301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C50D0-B3BB-4EFF-93F6-7B5C6EBDFD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820" r="10733" b="25287"/>
          <a:stretch/>
        </p:blipFill>
        <p:spPr>
          <a:xfrm>
            <a:off x="1166070" y="4143376"/>
            <a:ext cx="7650759" cy="12507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3A2A1-7FDB-4B80-BECF-CBE514D5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7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E3E84-FADA-4353-9E8C-C23354FF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2" y="2151642"/>
            <a:ext cx="8918157" cy="3525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View The Job Card Details?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To view the job card details – click on the job card you want to see the details of.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2319A-092B-45BE-B42E-9CDB7AEC4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20" r="10733" b="25287"/>
          <a:stretch/>
        </p:blipFill>
        <p:spPr>
          <a:xfrm>
            <a:off x="1208015" y="4202432"/>
            <a:ext cx="7600425" cy="12507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7FE7E5-9E10-4413-9820-418C13C2208E}"/>
              </a:ext>
            </a:extLst>
          </p:cNvPr>
          <p:cNvSpPr/>
          <p:nvPr/>
        </p:nvSpPr>
        <p:spPr>
          <a:xfrm>
            <a:off x="1456816" y="4202431"/>
            <a:ext cx="7074787" cy="634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>
            <a:off x="4405280" y="1762125"/>
            <a:ext cx="0" cy="2581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C3D1CB-5ECA-489A-BCCB-9C0A4D18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6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805996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A7257-DE77-4272-BA8E-99C789DC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3" y="2169674"/>
            <a:ext cx="8932898" cy="3601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View The Job Card Details?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Then click on the hyperlinked name of the job card.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FE7E5-9E10-4413-9820-418C13C2208E}"/>
              </a:ext>
            </a:extLst>
          </p:cNvPr>
          <p:cNvSpPr/>
          <p:nvPr/>
        </p:nvSpPr>
        <p:spPr>
          <a:xfrm>
            <a:off x="4457973" y="5270702"/>
            <a:ext cx="956337" cy="265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>
            <a:off x="4691030" y="1743075"/>
            <a:ext cx="0" cy="35276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B64EC-3D5C-4292-BB09-E2A83BAB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1568741" y="2070822"/>
            <a:ext cx="5796794" cy="4313200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View The Job Card Details?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will then be taken into the job card where you will be able to view the ‘Work Details’, ‘Rates’, ‘Advanced Settings’ and details of any ‘Template Changes’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3AC68-3209-4D20-BB07-A377A3AF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42" y="2165547"/>
            <a:ext cx="5620624" cy="412374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 flipH="1">
            <a:off x="2800985" y="1912690"/>
            <a:ext cx="831448" cy="1157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FE7E5-9E10-4413-9820-418C13C2208E}"/>
              </a:ext>
            </a:extLst>
          </p:cNvPr>
          <p:cNvSpPr/>
          <p:nvPr/>
        </p:nvSpPr>
        <p:spPr>
          <a:xfrm>
            <a:off x="1734186" y="3070370"/>
            <a:ext cx="1066799" cy="218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052D4-B503-4A63-948F-21C1BF74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51380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99AF04-2B5E-4373-9A0B-78AA61909E2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cf257fce-5729-47ad-83ee-ec8dd74adb1e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3793DD-25D8-4612-AA3B-DA971B051A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7DE96-BA1E-4667-974B-2DBC362B1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57fce-5729-47ad-83ee-ec8dd74ad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7</TotalTime>
  <Words>266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43</cp:revision>
  <dcterms:created xsi:type="dcterms:W3CDTF">2022-09-09T14:55:40Z</dcterms:created>
  <dcterms:modified xsi:type="dcterms:W3CDTF">2022-11-15T11:31:24Z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