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9" r:id="rId5"/>
    <p:sldId id="322" r:id="rId6"/>
    <p:sldId id="348" r:id="rId7"/>
    <p:sldId id="34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1E4071-FF51-632F-6DC7-BC1CEE3606F4}" name="Michael Berkshire" initials="MB" userId="S::michael.berkshire@datumrpo.com::979e1cc8-4b2d-4c1a-99c2-01f55e2c9b5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na Hogan" userId="94b78a3d-59f3-4279-a1ef-6f4ad22d56cf" providerId="ADAL" clId="{D388A336-D4A8-42D4-AB7D-311F4B4E2CD0}"/>
    <pc:docChg chg="addSld delSld modSld">
      <pc:chgData name="Tina Hogan" userId="94b78a3d-59f3-4279-a1ef-6f4ad22d56cf" providerId="ADAL" clId="{D388A336-D4A8-42D4-AB7D-311F4B4E2CD0}" dt="2022-11-11T13:13:57.666" v="11" actId="1076"/>
      <pc:docMkLst>
        <pc:docMk/>
      </pc:docMkLst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339569772" sldId="261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44035470" sldId="263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703464097" sldId="265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618043327" sldId="266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261670578" sldId="267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802500716" sldId="268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366957017" sldId="269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4106204589" sldId="270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596591940" sldId="280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378385838" sldId="281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450621019" sldId="286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354022581" sldId="287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905425117" sldId="300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715103334" sldId="301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234373099" sldId="302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661568172" sldId="303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443551380" sldId="304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22966067" sldId="314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312092635" sldId="315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85387051" sldId="316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799111679" sldId="317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4067642269" sldId="318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245439208" sldId="319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284647983" sldId="320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451504152" sldId="321"/>
        </pc:sldMkLst>
      </pc:sldChg>
      <pc:sldChg chg="modSp mod">
        <pc:chgData name="Tina Hogan" userId="94b78a3d-59f3-4279-a1ef-6f4ad22d56cf" providerId="ADAL" clId="{D388A336-D4A8-42D4-AB7D-311F4B4E2CD0}" dt="2022-11-11T13:13:51.862" v="9" actId="1076"/>
        <pc:sldMkLst>
          <pc:docMk/>
          <pc:sldMk cId="505742483" sldId="322"/>
        </pc:sldMkLst>
        <pc:spChg chg="mod">
          <ac:chgData name="Tina Hogan" userId="94b78a3d-59f3-4279-a1ef-6f4ad22d56cf" providerId="ADAL" clId="{D388A336-D4A8-42D4-AB7D-311F4B4E2CD0}" dt="2022-11-11T13:13:51.862" v="9" actId="1076"/>
          <ac:spMkLst>
            <pc:docMk/>
            <pc:sldMk cId="505742483" sldId="322"/>
            <ac:spMk id="8" creationId="{29D0116D-AB4A-41D7-A1F0-4EB0AF1F1A12}"/>
          </ac:spMkLst>
        </pc:spChg>
      </pc:sldChg>
      <pc:sldChg chg="del">
        <pc:chgData name="Tina Hogan" userId="94b78a3d-59f3-4279-a1ef-6f4ad22d56cf" providerId="ADAL" clId="{D388A336-D4A8-42D4-AB7D-311F4B4E2CD0}" dt="2022-11-10T16:43:46.488" v="1" actId="47"/>
        <pc:sldMkLst>
          <pc:docMk/>
          <pc:sldMk cId="844625800" sldId="340"/>
        </pc:sldMkLst>
      </pc:sldChg>
      <pc:sldChg chg="del">
        <pc:chgData name="Tina Hogan" userId="94b78a3d-59f3-4279-a1ef-6f4ad22d56cf" providerId="ADAL" clId="{D388A336-D4A8-42D4-AB7D-311F4B4E2CD0}" dt="2022-11-10T16:43:46.995" v="2" actId="47"/>
        <pc:sldMkLst>
          <pc:docMk/>
          <pc:sldMk cId="2444327951" sldId="341"/>
        </pc:sldMkLst>
      </pc:sldChg>
      <pc:sldChg chg="del">
        <pc:chgData name="Tina Hogan" userId="94b78a3d-59f3-4279-a1ef-6f4ad22d56cf" providerId="ADAL" clId="{D388A336-D4A8-42D4-AB7D-311F4B4E2CD0}" dt="2022-11-10T16:43:47.783" v="3" actId="47"/>
        <pc:sldMkLst>
          <pc:docMk/>
          <pc:sldMk cId="3636039885" sldId="342"/>
        </pc:sldMkLst>
      </pc:sldChg>
      <pc:sldChg chg="del">
        <pc:chgData name="Tina Hogan" userId="94b78a3d-59f3-4279-a1ef-6f4ad22d56cf" providerId="ADAL" clId="{D388A336-D4A8-42D4-AB7D-311F4B4E2CD0}" dt="2022-11-10T16:43:48.476" v="4" actId="47"/>
        <pc:sldMkLst>
          <pc:docMk/>
          <pc:sldMk cId="3962259756" sldId="343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586353033" sldId="345"/>
        </pc:sldMkLst>
      </pc:sldChg>
      <pc:sldChg chg="del">
        <pc:chgData name="Tina Hogan" userId="94b78a3d-59f3-4279-a1ef-6f4ad22d56cf" providerId="ADAL" clId="{D388A336-D4A8-42D4-AB7D-311F4B4E2CD0}" dt="2022-11-10T16:43:45.933" v="0" actId="47"/>
        <pc:sldMkLst>
          <pc:docMk/>
          <pc:sldMk cId="3156322132" sldId="347"/>
        </pc:sldMkLst>
      </pc:sldChg>
      <pc:sldChg chg="modSp mod">
        <pc:chgData name="Tina Hogan" userId="94b78a3d-59f3-4279-a1ef-6f4ad22d56cf" providerId="ADAL" clId="{D388A336-D4A8-42D4-AB7D-311F4B4E2CD0}" dt="2022-11-11T13:13:57.666" v="11" actId="1076"/>
        <pc:sldMkLst>
          <pc:docMk/>
          <pc:sldMk cId="148307471" sldId="348"/>
        </pc:sldMkLst>
        <pc:spChg chg="mod">
          <ac:chgData name="Tina Hogan" userId="94b78a3d-59f3-4279-a1ef-6f4ad22d56cf" providerId="ADAL" clId="{D388A336-D4A8-42D4-AB7D-311F4B4E2CD0}" dt="2022-11-11T13:13:57.666" v="11" actId="1076"/>
          <ac:spMkLst>
            <pc:docMk/>
            <pc:sldMk cId="148307471" sldId="348"/>
            <ac:spMk id="8" creationId="{29D0116D-AB4A-41D7-A1F0-4EB0AF1F1A12}"/>
          </ac:spMkLst>
        </pc:spChg>
      </pc:sldChg>
      <pc:sldChg chg="new del">
        <pc:chgData name="Tina Hogan" userId="94b78a3d-59f3-4279-a1ef-6f4ad22d56cf" providerId="ADAL" clId="{D388A336-D4A8-42D4-AB7D-311F4B4E2CD0}" dt="2022-11-11T13:09:43.163" v="7" actId="47"/>
        <pc:sldMkLst>
          <pc:docMk/>
          <pc:sldMk cId="1270872629" sldId="349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843344454" sldId="349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196623987" sldId="350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4291184135" sldId="351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735593537" sldId="353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903206889" sldId="354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741767968" sldId="355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421133533" sldId="356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455471875" sldId="357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262558819" sldId="358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944819464" sldId="4268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196831353" sldId="4269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732183646" sldId="4270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915250541" sldId="4271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66683436" sldId="4272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4251664348" sldId="4273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898516677" sldId="4274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718215286" sldId="4275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639991557" sldId="4277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154811674" sldId="4278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463644477" sldId="4279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057602591" sldId="4280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002783646" sldId="4281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57732207" sldId="4282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869968127" sldId="4283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485462588" sldId="4286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964717343" sldId="4287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821724786" sldId="4288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968882025" sldId="4290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730941081" sldId="4294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826087706" sldId="4295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414072609" sldId="4296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780648377" sldId="4297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271798588" sldId="4298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274421548" sldId="4299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667719223" sldId="4301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597897115" sldId="4302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865549931" sldId="4307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261480627" sldId="4317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691289184" sldId="4318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93384452" sldId="4319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543531130" sldId="4320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4271794712" sldId="4321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316260559" sldId="4322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382196864" sldId="4323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490371069" sldId="4324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377965230" sldId="4325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06015798" sldId="4326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930173017" sldId="4327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523215678" sldId="4328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967505487" sldId="4329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067038124" sldId="4330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719982828" sldId="4331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211227831" sldId="4339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150695805" sldId="4340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387105968" sldId="4341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812840268" sldId="4342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182722273" sldId="4343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187868912" sldId="4344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802328246" sldId="4345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795385581" sldId="4346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940245745" sldId="4347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859312033" sldId="4348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4186283506" sldId="4349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274234797" sldId="4350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919520901" sldId="4351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718516846" sldId="4353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74010816" sldId="4354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192793817" sldId="4355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499286536" sldId="4357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281423380" sldId="4358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128019867" sldId="4359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219203471" sldId="4360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935387195" sldId="4361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090319223" sldId="4362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333049725" sldId="4363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091451408" sldId="4444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686493701" sldId="4445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285221479" sldId="4446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4051765268" sldId="4447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266972158" sldId="4451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09180978" sldId="4452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74878547" sldId="4453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638698719" sldId="4454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490183406" sldId="4455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055363042" sldId="4456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231625959" sldId="4457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048384015" sldId="4458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944167771" sldId="4459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875251017" sldId="4460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585768921" sldId="4461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32829862" sldId="4462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779357881" sldId="4463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989400559" sldId="4464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264900849" sldId="4465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857628416" sldId="4466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850652447" sldId="4467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524446266" sldId="4468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840414808" sldId="4469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2842330" sldId="4470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4250446567" sldId="4471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395857340" sldId="4472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661265435" sldId="4473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650557717" sldId="4474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838617377" sldId="4475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974273361" sldId="4476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536182038" sldId="4477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651387743" sldId="4478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001488559" sldId="4479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891415708" sldId="4480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2981992568" sldId="4481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618795505" sldId="4482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214241107" sldId="4483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132853638" sldId="4484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836500638" sldId="4485"/>
        </pc:sldMkLst>
      </pc:sldChg>
      <pc:sldChg chg="del">
        <pc:chgData name="Tina Hogan" userId="94b78a3d-59f3-4279-a1ef-6f4ad22d56cf" providerId="ADAL" clId="{D388A336-D4A8-42D4-AB7D-311F4B4E2CD0}" dt="2022-11-11T13:06:32.035" v="5" actId="47"/>
        <pc:sldMkLst>
          <pc:docMk/>
          <pc:sldMk cId="3759079277" sldId="448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60C0A6-924C-4AFA-AF97-0BB3828492A2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C973E-9761-452C-9E06-A48C4789D6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863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8D41C-4B88-4C00-8068-A7EDD5B17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F268E3-85E4-41B9-946F-F3B7610D61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BA3B9-12C6-49B1-8DC6-82549F8B16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1A076C-12E8-44DB-A44D-6D4085B2CE10}" type="datetime1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0C11-24BD-413E-A044-409121B35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D550A-A20B-4F89-B8F3-77EB1FA4A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9474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BE40B-388A-47F2-9F30-402213A59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162457-1335-43A9-8E76-3A5523D9E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F301D-894C-49F6-B80E-8882701A3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AB3478-E9CC-43B9-90ED-4DD78B000770}" type="datetime1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5633D-766F-48D1-A7D2-BEDC292CD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503F2-D4E4-496E-91D3-2FAA1AD7D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290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98090C-825A-4E98-B106-69055C51FF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35E3B5-63EB-4984-88C7-B61A77A07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C3049-44D0-44A7-B5C8-6E95A56D8A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5D6A41-E014-4A06-9642-00DD72CE1F17}" type="datetime1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D5E7E-4492-415C-B06C-0BD6CCA0D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99EC8-C7B6-4A8B-B719-03DB9B80D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9358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DA58D-91F1-4BA5-8690-99069313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282C5-5BA2-4467-BB3F-9FDED4BAD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5921C-CF72-4BE2-A112-EA843FD41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A9E372-4449-4CAA-933C-CC8AE53A78B9}" type="datetime1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F45FB-9BD9-4292-852B-AC379C63E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84C7E-8182-4A3B-AB8D-7909D561E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804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31986-1B7C-4C2E-B4E6-02F40ECCC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D36BB-5433-4477-B075-80EA330DD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5ED36-FC48-498F-BB93-3F8BBDE94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4FE7767-87D9-4901-99E4-234ACD4DE4FD}" type="datetime1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F566F-E69F-4EA6-B56B-1DFCD7C58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6453D-5B48-489D-80A4-C2CCF6740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051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8A7F7-E09B-4363-9826-488A7AA97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203DD-0704-40BB-A470-BD289CE851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57ADC4-E7C4-472C-AF9A-CAD059907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46A04F-9CFC-45D4-BD49-FFDAF041CD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1CD15A-C670-4C65-A490-77798B8A369F}" type="datetime1">
              <a:rPr lang="en-GB" smtClean="0"/>
              <a:t>11/11/2022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45BC46-C820-46EA-8731-89A26AE28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B4DB0B-BDE4-44BC-89F1-2A5898988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7122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7F14B-CBFC-4508-8D4F-9884C63B0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5B9FC8-626E-478E-8442-CEB0A4038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838E50-EE04-4064-BE34-502BB3008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CD2B1B-8509-4FD6-B8BE-2562C7396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10DDF0-FC38-473E-8928-4EF90D17E2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091CA1-8B42-44E5-9494-4A67AA80C3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112C7B-F1EE-446A-A87B-F62D0B7D6F1F}" type="datetime1">
              <a:rPr lang="en-GB" smtClean="0"/>
              <a:t>11/11/2022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0AF55B-AD00-4365-ADD4-12C332011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0CBF01-F049-42FE-B3B4-C5E8695D1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8503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BE2B7-C659-49CD-AE7B-4C1032908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33C43F-088A-480A-A357-553919D24A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60F30-DD3D-4C1B-B21E-E512FF50C3E2}" type="datetime1">
              <a:rPr lang="en-GB" smtClean="0"/>
              <a:t>11/11/2022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123D94-BB7F-47F0-A7C1-7DEC224C6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E33FA3-20B0-41E2-9E5A-0E1E63881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492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8B2A12-A936-4401-8F85-086F3DDEE6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0E2EA6-6223-4E90-A3A1-2DF6B61D602A}" type="datetime1">
              <a:rPr lang="en-GB" smtClean="0"/>
              <a:t>11/11/2022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729DFF-869E-4B27-9D0C-804D7D823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762C2-9CC8-4191-8B6E-B213480C6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476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D475E-83FC-4749-BC6A-4787CC483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A919D-6C22-453E-9C06-225551F8F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E13C94-172C-4B13-B825-23FB461DF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D22260-9C2C-46EE-B1E3-77363D9FAC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C02D33-14C3-4DBF-97AC-8C8F56A330C9}" type="datetime1">
              <a:rPr lang="en-GB" smtClean="0"/>
              <a:t>11/11/2022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246A6F-4F93-4AD2-B14E-466631F2B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5F55D-1891-4D6C-A106-A03873EC6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9165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1C01C-115A-4462-AF3B-C1C381CBB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CE59F7-A40F-4BFA-9ECD-451AFCD507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B18BA-CEC2-4D27-9C10-17CD0D6822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B21537-F585-4465-B4FD-E04B5BEF9D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3AF2B2-57ED-4FD3-A986-B3FACE209AC1}" type="datetime1">
              <a:rPr lang="en-GB" smtClean="0"/>
              <a:t>11/11/2022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A7AAFC-49B9-489A-8997-2BF185B11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2DCB2-A63A-4374-99B6-1FE85EA6F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7715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docshape13">
            <a:extLst>
              <a:ext uri="{FF2B5EF4-FFF2-40B4-BE49-F238E27FC236}">
                <a16:creationId xmlns:a16="http://schemas.microsoft.com/office/drawing/2014/main" id="{AEEE2F01-62B5-4179-A7B7-2F6C5620236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docshape12">
            <a:extLst>
              <a:ext uri="{FF2B5EF4-FFF2-40B4-BE49-F238E27FC236}">
                <a16:creationId xmlns:a16="http://schemas.microsoft.com/office/drawing/2014/main" id="{A50E92F1-E13C-4CF3-896C-FDE0FCA2741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15" name="docshape11">
            <a:extLst>
              <a:ext uri="{FF2B5EF4-FFF2-40B4-BE49-F238E27FC236}">
                <a16:creationId xmlns:a16="http://schemas.microsoft.com/office/drawing/2014/main" id="{4FFCEA0E-D24D-4E6F-9B5E-5235DEF61408}"/>
              </a:ext>
            </a:extLst>
          </p:cNvPr>
          <p:cNvSpPr>
            <a:spLocks/>
          </p:cNvSpPr>
          <p:nvPr/>
        </p:nvSpPr>
        <p:spPr bwMode="auto">
          <a:xfrm>
            <a:off x="0" y="5667375"/>
            <a:ext cx="1247775" cy="119062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pic>
        <p:nvPicPr>
          <p:cNvPr id="16" name="docshape2">
            <a:extLst>
              <a:ext uri="{FF2B5EF4-FFF2-40B4-BE49-F238E27FC236}">
                <a16:creationId xmlns:a16="http://schemas.microsoft.com/office/drawing/2014/main" id="{5AABA26F-D4F8-4DB0-AD48-A09FA3DF4F58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401766" y="3067763"/>
            <a:ext cx="3638391" cy="3942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669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EDB93B-F3B0-4585-98C5-9AA899475B6D}"/>
              </a:ext>
            </a:extLst>
          </p:cNvPr>
          <p:cNvSpPr/>
          <p:nvPr/>
        </p:nvSpPr>
        <p:spPr>
          <a:xfrm>
            <a:off x="3879295" y="3790765"/>
            <a:ext cx="4048218" cy="4083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FEC902-61B7-4018-9285-6BE53EA02B46}"/>
              </a:ext>
            </a:extLst>
          </p:cNvPr>
          <p:cNvSpPr/>
          <p:nvPr/>
        </p:nvSpPr>
        <p:spPr>
          <a:xfrm>
            <a:off x="7874000" y="3835399"/>
            <a:ext cx="241300" cy="3113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89FE6E1-3013-455F-8503-CE6759AED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" y="0"/>
            <a:ext cx="12190138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19100C-B8E1-4B39-92FD-22351752AA17}"/>
              </a:ext>
            </a:extLst>
          </p:cNvPr>
          <p:cNvSpPr txBox="1"/>
          <p:nvPr/>
        </p:nvSpPr>
        <p:spPr>
          <a:xfrm>
            <a:off x="3793424" y="2459556"/>
            <a:ext cx="4998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/>
              <a:t>CLIENT  </a:t>
            </a:r>
          </a:p>
          <a:p>
            <a:pPr algn="ctr"/>
            <a:r>
              <a:rPr lang="en-GB" sz="4000"/>
              <a:t>“HOW TO DO GUIDE”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126622-A9E2-4FE9-A904-0AC4E3089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873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315E359-CB4C-486E-9D5B-AA0CB31B0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0425" y="28428"/>
            <a:ext cx="8791575" cy="6829571"/>
          </a:xfrm>
          <a:prstGeom prst="rect">
            <a:avLst/>
          </a:prstGeom>
        </p:spPr>
      </p:pic>
      <p:pic>
        <p:nvPicPr>
          <p:cNvPr id="2" name="docshape13">
            <a:extLst>
              <a:ext uri="{FF2B5EF4-FFF2-40B4-BE49-F238E27FC236}">
                <a16:creationId xmlns:a16="http://schemas.microsoft.com/office/drawing/2014/main" id="{606434B6-4744-4D24-ACEF-38D9588E6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ocshape12">
            <a:extLst>
              <a:ext uri="{FF2B5EF4-FFF2-40B4-BE49-F238E27FC236}">
                <a16:creationId xmlns:a16="http://schemas.microsoft.com/office/drawing/2014/main" id="{0071228A-C897-451B-A4A3-A1733F7CC6C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4" name="docshape11">
            <a:extLst>
              <a:ext uri="{FF2B5EF4-FFF2-40B4-BE49-F238E27FC236}">
                <a16:creationId xmlns:a16="http://schemas.microsoft.com/office/drawing/2014/main" id="{A264006D-513C-49EA-A23B-6F896B2A0F1F}"/>
              </a:ext>
            </a:extLst>
          </p:cNvPr>
          <p:cNvSpPr>
            <a:spLocks/>
          </p:cNvSpPr>
          <p:nvPr/>
        </p:nvSpPr>
        <p:spPr bwMode="auto">
          <a:xfrm>
            <a:off x="0" y="1533525"/>
            <a:ext cx="5267325" cy="532447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D0116D-AB4A-41D7-A1F0-4EB0AF1F1A12}"/>
              </a:ext>
            </a:extLst>
          </p:cNvPr>
          <p:cNvSpPr txBox="1"/>
          <p:nvPr/>
        </p:nvSpPr>
        <p:spPr>
          <a:xfrm>
            <a:off x="2220024" y="2043260"/>
            <a:ext cx="609460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/>
              <a:t>POST SHIFTS OVERVIEW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6D57F6-1FC3-4E26-BCF5-0CECD4820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742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315E359-CB4C-486E-9D5B-AA0CB31B0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0425" y="28428"/>
            <a:ext cx="8791575" cy="6829571"/>
          </a:xfrm>
          <a:prstGeom prst="rect">
            <a:avLst/>
          </a:prstGeom>
        </p:spPr>
      </p:pic>
      <p:pic>
        <p:nvPicPr>
          <p:cNvPr id="2" name="docshape13">
            <a:extLst>
              <a:ext uri="{FF2B5EF4-FFF2-40B4-BE49-F238E27FC236}">
                <a16:creationId xmlns:a16="http://schemas.microsoft.com/office/drawing/2014/main" id="{606434B6-4744-4D24-ACEF-38D9588E6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ocshape12">
            <a:extLst>
              <a:ext uri="{FF2B5EF4-FFF2-40B4-BE49-F238E27FC236}">
                <a16:creationId xmlns:a16="http://schemas.microsoft.com/office/drawing/2014/main" id="{0071228A-C897-451B-A4A3-A1733F7CC6C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4" name="docshape11">
            <a:extLst>
              <a:ext uri="{FF2B5EF4-FFF2-40B4-BE49-F238E27FC236}">
                <a16:creationId xmlns:a16="http://schemas.microsoft.com/office/drawing/2014/main" id="{A264006D-513C-49EA-A23B-6F896B2A0F1F}"/>
              </a:ext>
            </a:extLst>
          </p:cNvPr>
          <p:cNvSpPr>
            <a:spLocks/>
          </p:cNvSpPr>
          <p:nvPr/>
        </p:nvSpPr>
        <p:spPr bwMode="auto">
          <a:xfrm>
            <a:off x="0" y="1533525"/>
            <a:ext cx="5267325" cy="532447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D0116D-AB4A-41D7-A1F0-4EB0AF1F1A12}"/>
              </a:ext>
            </a:extLst>
          </p:cNvPr>
          <p:cNvSpPr txBox="1"/>
          <p:nvPr/>
        </p:nvSpPr>
        <p:spPr>
          <a:xfrm>
            <a:off x="2220024" y="1741602"/>
            <a:ext cx="609460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/>
              <a:t>POST SHIFTS</a:t>
            </a:r>
          </a:p>
          <a:p>
            <a:pPr algn="ctr"/>
            <a:r>
              <a:rPr lang="en-US" sz="4800" b="1" dirty="0"/>
              <a:t>VIEW FILLED SHIFTS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43BF1F-5BBC-41E8-95B7-A785D30D5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07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759112-E556-4A2C-8077-3B2C617AEE86}"/>
              </a:ext>
            </a:extLst>
          </p:cNvPr>
          <p:cNvSpPr/>
          <p:nvPr/>
        </p:nvSpPr>
        <p:spPr>
          <a:xfrm>
            <a:off x="555770" y="2070822"/>
            <a:ext cx="9130243" cy="369989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D65AC6-61BF-4035-A76F-DE62248FA25C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Do I View My Filled Shifts?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382A80-66A5-4582-9625-04D37D360C00}"/>
              </a:ext>
            </a:extLst>
          </p:cNvPr>
          <p:cNvSpPr/>
          <p:nvPr/>
        </p:nvSpPr>
        <p:spPr>
          <a:xfrm>
            <a:off x="555770" y="1108467"/>
            <a:ext cx="9522782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To view the workers that have been allocated to your shifts, click on the booking and you will see a list of the workers who have been allocated as well as any unallocated shifts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CCE227-B4AD-4BBE-912C-13317D3E36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386" y="2191889"/>
            <a:ext cx="8915678" cy="342771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75351C2-57FA-4F75-A527-6D00F4CA78D7}"/>
              </a:ext>
            </a:extLst>
          </p:cNvPr>
          <p:cNvSpPr/>
          <p:nvPr/>
        </p:nvSpPr>
        <p:spPr>
          <a:xfrm>
            <a:off x="7650760" y="2191889"/>
            <a:ext cx="1945304" cy="342771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FCA445A-8060-4019-A1B2-5EDE63CE530E}"/>
              </a:ext>
            </a:extLst>
          </p:cNvPr>
          <p:cNvCxnSpPr>
            <a:cxnSpLocks/>
          </p:cNvCxnSpPr>
          <p:nvPr/>
        </p:nvCxnSpPr>
        <p:spPr>
          <a:xfrm>
            <a:off x="4714613" y="1698018"/>
            <a:ext cx="2846198" cy="123962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41DB1265-CB9E-42F3-B751-09FCE371BC1E}"/>
              </a:ext>
            </a:extLst>
          </p:cNvPr>
          <p:cNvSpPr/>
          <p:nvPr/>
        </p:nvSpPr>
        <p:spPr>
          <a:xfrm>
            <a:off x="4098822" y="4963227"/>
            <a:ext cx="946482" cy="5957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2220057-7A65-4DEA-BC92-6DECD5E9D418}"/>
              </a:ext>
            </a:extLst>
          </p:cNvPr>
          <p:cNvCxnSpPr>
            <a:cxnSpLocks/>
          </p:cNvCxnSpPr>
          <p:nvPr/>
        </p:nvCxnSpPr>
        <p:spPr>
          <a:xfrm>
            <a:off x="4714613" y="1698018"/>
            <a:ext cx="0" cy="316165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430B64-7881-4254-AF27-C49A6F7C2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3360230"/>
      </p:ext>
    </p:extLst>
  </p:cSld>
  <p:clrMapOvr>
    <a:masterClrMapping/>
  </p:clrMapOvr>
</p:sld>
</file>

<file path=ppt/theme/theme1.xml><?xml version="1.0" encoding="utf-8"?>
<a:theme xmlns:a="http://schemas.openxmlformats.org/drawingml/2006/main" name="Datum RP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tum RPO" id="{B8EA2D41-39D4-4341-8448-009A78C1556E}" vid="{8D54C23A-4735-4D19-8E29-E61C7E74B4D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cf257fce-5729-47ad-83ee-ec8dd74adb1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77365FC8DE7944A2563FFE46857E79" ma:contentTypeVersion="3" ma:contentTypeDescription="Create a new document." ma:contentTypeScope="" ma:versionID="2d3a542b1ec0b7df1b06dabc3ecbd701">
  <xsd:schema xmlns:xsd="http://www.w3.org/2001/XMLSchema" xmlns:xs="http://www.w3.org/2001/XMLSchema" xmlns:p="http://schemas.microsoft.com/office/2006/metadata/properties" xmlns:ns2="cf257fce-5729-47ad-83ee-ec8dd74adb1e" targetNamespace="http://schemas.microsoft.com/office/2006/metadata/properties" ma:root="true" ma:fieldsID="42073e7c676a8e3d45abca6baf935b58" ns2:_="">
    <xsd:import namespace="cf257fce-5729-47ad-83ee-ec8dd74adb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257fce-5729-47ad-83ee-ec8dd74adb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3793DD-25D8-4612-AA3B-DA971B051A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99AF04-2B5E-4373-9A0B-78AA61909E20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infopath/2007/PartnerControls"/>
    <ds:schemaRef ds:uri="96888899-159a-45ad-852c-33e632a19c89"/>
    <ds:schemaRef ds:uri="05cf384e-a25a-4a0f-abb5-0b5cf90748ad"/>
  </ds:schemaRefs>
</ds:datastoreItem>
</file>

<file path=customXml/itemProps3.xml><?xml version="1.0" encoding="utf-8"?>
<ds:datastoreItem xmlns:ds="http://schemas.openxmlformats.org/officeDocument/2006/customXml" ds:itemID="{A2E6E458-2E8A-4CE3-B05F-43590E51AB95}"/>
</file>

<file path=docProps/app.xml><?xml version="1.0" encoding="utf-8"?>
<Properties xmlns="http://schemas.openxmlformats.org/officeDocument/2006/extended-properties" xmlns:vt="http://schemas.openxmlformats.org/officeDocument/2006/docPropsVTypes">
  <Template>Datum RPO</Template>
  <TotalTime>11</TotalTime>
  <Words>62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Datum RPO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Marshall</dc:creator>
  <cp:lastModifiedBy>Tina Hogan</cp:lastModifiedBy>
  <cp:revision>41</cp:revision>
  <dcterms:created xsi:type="dcterms:W3CDTF">2022-09-09T14:55:40Z</dcterms:created>
  <dcterms:modified xsi:type="dcterms:W3CDTF">2022-11-11T13:13:57Z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0x010100C477365FC8DE7944A2563FFE46857E79</vt:lpwstr>
  </property>
  <property fmtid="{D5CDD505-2E9C-101B-9397-08002B2CF9AE}" pid="3" name="MediaServiceImageTags">
    <vt:lpwstr/>
  </property>
  <property fmtid="{D5CDD505-2E9C-101B-9397-08002B2CF9AE}" pid="4" name="xd_Signature">
    <vt:lpwstr/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</Properties>
</file>