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9" r:id="rId5"/>
    <p:sldId id="322" r:id="rId6"/>
    <p:sldId id="347" r:id="rId7"/>
    <p:sldId id="340" r:id="rId8"/>
    <p:sldId id="341" r:id="rId9"/>
    <p:sldId id="342" r:id="rId10"/>
    <p:sldId id="34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1E4071-FF51-632F-6DC7-BC1CEE3606F4}" name="Michael Berkshire" initials="MB" userId="S::michael.berkshire@datumrpo.com::979e1cc8-4b2d-4c1a-99c2-01f55e2c9b5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Hogan" userId="94b78a3d-59f3-4279-a1ef-6f4ad22d56cf" providerId="ADAL" clId="{278867A2-9933-47DE-A16A-1C558EBF17FC}"/>
    <pc:docChg chg="modSld">
      <pc:chgData name="Tina Hogan" userId="94b78a3d-59f3-4279-a1ef-6f4ad22d56cf" providerId="ADAL" clId="{278867A2-9933-47DE-A16A-1C558EBF17FC}" dt="2022-12-01T15:07:44.714" v="0" actId="14100"/>
      <pc:docMkLst>
        <pc:docMk/>
      </pc:docMkLst>
      <pc:sldChg chg="modSp mod">
        <pc:chgData name="Tina Hogan" userId="94b78a3d-59f3-4279-a1ef-6f4ad22d56cf" providerId="ADAL" clId="{278867A2-9933-47DE-A16A-1C558EBF17FC}" dt="2022-12-01T15:07:44.714" v="0" actId="14100"/>
        <pc:sldMkLst>
          <pc:docMk/>
          <pc:sldMk cId="844625800" sldId="340"/>
        </pc:sldMkLst>
        <pc:spChg chg="mod">
          <ac:chgData name="Tina Hogan" userId="94b78a3d-59f3-4279-a1ef-6f4ad22d56cf" providerId="ADAL" clId="{278867A2-9933-47DE-A16A-1C558EBF17FC}" dt="2022-12-01T15:07:44.714" v="0" actId="14100"/>
          <ac:spMkLst>
            <pc:docMk/>
            <pc:sldMk cId="844625800" sldId="340"/>
            <ac:spMk id="3" creationId="{6AD65AC6-61BF-4035-A76F-DE62248FA25C}"/>
          </ac:spMkLst>
        </pc:spChg>
      </pc:sldChg>
    </pc:docChg>
  </pc:docChgLst>
  <pc:docChgLst>
    <pc:chgData name="Tina Hogan" userId="94b78a3d-59f3-4279-a1ef-6f4ad22d56cf" providerId="ADAL" clId="{75BFC137-2F7E-4354-9665-68F9B6FF170D}"/>
    <pc:docChg chg="undo custSel addSld delSld modSld">
      <pc:chgData name="Tina Hogan" userId="94b78a3d-59f3-4279-a1ef-6f4ad22d56cf" providerId="ADAL" clId="{75BFC137-2F7E-4354-9665-68F9B6FF170D}" dt="2022-11-30T08:34:57.872" v="147" actId="1076"/>
      <pc:docMkLst>
        <pc:docMk/>
      </pc:docMkLst>
      <pc:sldChg chg="del">
        <pc:chgData name="Tina Hogan" userId="94b78a3d-59f3-4279-a1ef-6f4ad22d56cf" providerId="ADAL" clId="{75BFC137-2F7E-4354-9665-68F9B6FF170D}" dt="2022-11-30T08:33:24.549" v="28" actId="47"/>
        <pc:sldMkLst>
          <pc:docMk/>
          <pc:sldMk cId="3339569772" sldId="261"/>
        </pc:sldMkLst>
      </pc:sldChg>
      <pc:sldChg chg="del">
        <pc:chgData name="Tina Hogan" userId="94b78a3d-59f3-4279-a1ef-6f4ad22d56cf" providerId="ADAL" clId="{75BFC137-2F7E-4354-9665-68F9B6FF170D}" dt="2022-11-30T08:33:24.349" v="27" actId="47"/>
        <pc:sldMkLst>
          <pc:docMk/>
          <pc:sldMk cId="244035470" sldId="263"/>
        </pc:sldMkLst>
      </pc:sldChg>
      <pc:sldChg chg="del">
        <pc:chgData name="Tina Hogan" userId="94b78a3d-59f3-4279-a1ef-6f4ad22d56cf" providerId="ADAL" clId="{75BFC137-2F7E-4354-9665-68F9B6FF170D}" dt="2022-11-30T08:33:24.748" v="29" actId="47"/>
        <pc:sldMkLst>
          <pc:docMk/>
          <pc:sldMk cId="3703464097" sldId="265"/>
        </pc:sldMkLst>
      </pc:sldChg>
      <pc:sldChg chg="del">
        <pc:chgData name="Tina Hogan" userId="94b78a3d-59f3-4279-a1ef-6f4ad22d56cf" providerId="ADAL" clId="{75BFC137-2F7E-4354-9665-68F9B6FF170D}" dt="2022-11-30T08:33:25.530" v="31" actId="47"/>
        <pc:sldMkLst>
          <pc:docMk/>
          <pc:sldMk cId="3618043327" sldId="266"/>
        </pc:sldMkLst>
      </pc:sldChg>
      <pc:sldChg chg="del">
        <pc:chgData name="Tina Hogan" userId="94b78a3d-59f3-4279-a1ef-6f4ad22d56cf" providerId="ADAL" clId="{75BFC137-2F7E-4354-9665-68F9B6FF170D}" dt="2022-11-30T08:33:25.159" v="30" actId="47"/>
        <pc:sldMkLst>
          <pc:docMk/>
          <pc:sldMk cId="1261670578" sldId="267"/>
        </pc:sldMkLst>
      </pc:sldChg>
      <pc:sldChg chg="del">
        <pc:chgData name="Tina Hogan" userId="94b78a3d-59f3-4279-a1ef-6f4ad22d56cf" providerId="ADAL" clId="{75BFC137-2F7E-4354-9665-68F9B6FF170D}" dt="2022-11-30T08:33:26.262" v="32" actId="47"/>
        <pc:sldMkLst>
          <pc:docMk/>
          <pc:sldMk cId="802500716" sldId="268"/>
        </pc:sldMkLst>
      </pc:sldChg>
      <pc:sldChg chg="del">
        <pc:chgData name="Tina Hogan" userId="94b78a3d-59f3-4279-a1ef-6f4ad22d56cf" providerId="ADAL" clId="{75BFC137-2F7E-4354-9665-68F9B6FF170D}" dt="2022-11-30T08:33:26.291" v="33" actId="47"/>
        <pc:sldMkLst>
          <pc:docMk/>
          <pc:sldMk cId="2366957017" sldId="269"/>
        </pc:sldMkLst>
      </pc:sldChg>
      <pc:sldChg chg="del">
        <pc:chgData name="Tina Hogan" userId="94b78a3d-59f3-4279-a1ef-6f4ad22d56cf" providerId="ADAL" clId="{75BFC137-2F7E-4354-9665-68F9B6FF170D}" dt="2022-11-30T08:33:26.315" v="34" actId="47"/>
        <pc:sldMkLst>
          <pc:docMk/>
          <pc:sldMk cId="4106204589" sldId="270"/>
        </pc:sldMkLst>
      </pc:sldChg>
      <pc:sldChg chg="del">
        <pc:chgData name="Tina Hogan" userId="94b78a3d-59f3-4279-a1ef-6f4ad22d56cf" providerId="ADAL" clId="{75BFC137-2F7E-4354-9665-68F9B6FF170D}" dt="2022-11-30T08:33:18.998" v="8" actId="47"/>
        <pc:sldMkLst>
          <pc:docMk/>
          <pc:sldMk cId="1596591940" sldId="280"/>
        </pc:sldMkLst>
      </pc:sldChg>
      <pc:sldChg chg="del">
        <pc:chgData name="Tina Hogan" userId="94b78a3d-59f3-4279-a1ef-6f4ad22d56cf" providerId="ADAL" clId="{75BFC137-2F7E-4354-9665-68F9B6FF170D}" dt="2022-11-30T08:33:21.381" v="19" actId="47"/>
        <pc:sldMkLst>
          <pc:docMk/>
          <pc:sldMk cId="3378385838" sldId="281"/>
        </pc:sldMkLst>
      </pc:sldChg>
      <pc:sldChg chg="del">
        <pc:chgData name="Tina Hogan" userId="94b78a3d-59f3-4279-a1ef-6f4ad22d56cf" providerId="ADAL" clId="{75BFC137-2F7E-4354-9665-68F9B6FF170D}" dt="2022-11-30T08:33:19.177" v="9" actId="47"/>
        <pc:sldMkLst>
          <pc:docMk/>
          <pc:sldMk cId="1450621019" sldId="286"/>
        </pc:sldMkLst>
      </pc:sldChg>
      <pc:sldChg chg="del">
        <pc:chgData name="Tina Hogan" userId="94b78a3d-59f3-4279-a1ef-6f4ad22d56cf" providerId="ADAL" clId="{75BFC137-2F7E-4354-9665-68F9B6FF170D}" dt="2022-11-30T08:33:21.923" v="20" actId="47"/>
        <pc:sldMkLst>
          <pc:docMk/>
          <pc:sldMk cId="2354022581" sldId="287"/>
        </pc:sldMkLst>
      </pc:sldChg>
      <pc:sldChg chg="del">
        <pc:chgData name="Tina Hogan" userId="94b78a3d-59f3-4279-a1ef-6f4ad22d56cf" providerId="ADAL" clId="{75BFC137-2F7E-4354-9665-68F9B6FF170D}" dt="2022-11-30T08:33:19.340" v="10" actId="47"/>
        <pc:sldMkLst>
          <pc:docMk/>
          <pc:sldMk cId="1905425117" sldId="300"/>
        </pc:sldMkLst>
      </pc:sldChg>
      <pc:sldChg chg="del">
        <pc:chgData name="Tina Hogan" userId="94b78a3d-59f3-4279-a1ef-6f4ad22d56cf" providerId="ADAL" clId="{75BFC137-2F7E-4354-9665-68F9B6FF170D}" dt="2022-11-30T08:33:19.493" v="11" actId="47"/>
        <pc:sldMkLst>
          <pc:docMk/>
          <pc:sldMk cId="3715103334" sldId="301"/>
        </pc:sldMkLst>
      </pc:sldChg>
      <pc:sldChg chg="del">
        <pc:chgData name="Tina Hogan" userId="94b78a3d-59f3-4279-a1ef-6f4ad22d56cf" providerId="ADAL" clId="{75BFC137-2F7E-4354-9665-68F9B6FF170D}" dt="2022-11-30T08:33:19.641" v="12" actId="47"/>
        <pc:sldMkLst>
          <pc:docMk/>
          <pc:sldMk cId="3234373099" sldId="302"/>
        </pc:sldMkLst>
      </pc:sldChg>
      <pc:sldChg chg="del">
        <pc:chgData name="Tina Hogan" userId="94b78a3d-59f3-4279-a1ef-6f4ad22d56cf" providerId="ADAL" clId="{75BFC137-2F7E-4354-9665-68F9B6FF170D}" dt="2022-11-30T08:33:19.803" v="13" actId="47"/>
        <pc:sldMkLst>
          <pc:docMk/>
          <pc:sldMk cId="2661568172" sldId="303"/>
        </pc:sldMkLst>
      </pc:sldChg>
      <pc:sldChg chg="del">
        <pc:chgData name="Tina Hogan" userId="94b78a3d-59f3-4279-a1ef-6f4ad22d56cf" providerId="ADAL" clId="{75BFC137-2F7E-4354-9665-68F9B6FF170D}" dt="2022-11-30T08:33:20.096" v="15" actId="47"/>
        <pc:sldMkLst>
          <pc:docMk/>
          <pc:sldMk cId="443551380" sldId="304"/>
        </pc:sldMkLst>
      </pc:sldChg>
      <pc:sldChg chg="del">
        <pc:chgData name="Tina Hogan" userId="94b78a3d-59f3-4279-a1ef-6f4ad22d56cf" providerId="ADAL" clId="{75BFC137-2F7E-4354-9665-68F9B6FF170D}" dt="2022-11-30T08:33:19.960" v="14" actId="47"/>
        <pc:sldMkLst>
          <pc:docMk/>
          <pc:sldMk cId="122966067" sldId="314"/>
        </pc:sldMkLst>
      </pc:sldChg>
      <pc:sldChg chg="del">
        <pc:chgData name="Tina Hogan" userId="94b78a3d-59f3-4279-a1ef-6f4ad22d56cf" providerId="ADAL" clId="{75BFC137-2F7E-4354-9665-68F9B6FF170D}" dt="2022-11-30T08:33:22.213" v="21" actId="47"/>
        <pc:sldMkLst>
          <pc:docMk/>
          <pc:sldMk cId="2312092635" sldId="315"/>
        </pc:sldMkLst>
      </pc:sldChg>
      <pc:sldChg chg="del">
        <pc:chgData name="Tina Hogan" userId="94b78a3d-59f3-4279-a1ef-6f4ad22d56cf" providerId="ADAL" clId="{75BFC137-2F7E-4354-9665-68F9B6FF170D}" dt="2022-11-30T08:33:22.624" v="22" actId="47"/>
        <pc:sldMkLst>
          <pc:docMk/>
          <pc:sldMk cId="385387051" sldId="316"/>
        </pc:sldMkLst>
      </pc:sldChg>
      <pc:sldChg chg="del">
        <pc:chgData name="Tina Hogan" userId="94b78a3d-59f3-4279-a1ef-6f4ad22d56cf" providerId="ADAL" clId="{75BFC137-2F7E-4354-9665-68F9B6FF170D}" dt="2022-11-30T08:33:23.120" v="23" actId="47"/>
        <pc:sldMkLst>
          <pc:docMk/>
          <pc:sldMk cId="799111679" sldId="317"/>
        </pc:sldMkLst>
      </pc:sldChg>
      <pc:sldChg chg="del">
        <pc:chgData name="Tina Hogan" userId="94b78a3d-59f3-4279-a1ef-6f4ad22d56cf" providerId="ADAL" clId="{75BFC137-2F7E-4354-9665-68F9B6FF170D}" dt="2022-11-30T08:33:23.423" v="24" actId="47"/>
        <pc:sldMkLst>
          <pc:docMk/>
          <pc:sldMk cId="4067642269" sldId="318"/>
        </pc:sldMkLst>
      </pc:sldChg>
      <pc:sldChg chg="del">
        <pc:chgData name="Tina Hogan" userId="94b78a3d-59f3-4279-a1ef-6f4ad22d56cf" providerId="ADAL" clId="{75BFC137-2F7E-4354-9665-68F9B6FF170D}" dt="2022-11-30T08:33:20.557" v="16" actId="47"/>
        <pc:sldMkLst>
          <pc:docMk/>
          <pc:sldMk cId="2245439208" sldId="319"/>
        </pc:sldMkLst>
      </pc:sldChg>
      <pc:sldChg chg="del">
        <pc:chgData name="Tina Hogan" userId="94b78a3d-59f3-4279-a1ef-6f4ad22d56cf" providerId="ADAL" clId="{75BFC137-2F7E-4354-9665-68F9B6FF170D}" dt="2022-11-30T08:33:20.896" v="17" actId="47"/>
        <pc:sldMkLst>
          <pc:docMk/>
          <pc:sldMk cId="2284647983" sldId="320"/>
        </pc:sldMkLst>
      </pc:sldChg>
      <pc:sldChg chg="del">
        <pc:chgData name="Tina Hogan" userId="94b78a3d-59f3-4279-a1ef-6f4ad22d56cf" providerId="ADAL" clId="{75BFC137-2F7E-4354-9665-68F9B6FF170D}" dt="2022-11-30T08:33:21.081" v="18" actId="47"/>
        <pc:sldMkLst>
          <pc:docMk/>
          <pc:sldMk cId="451504152" sldId="321"/>
        </pc:sldMkLst>
      </pc:sldChg>
      <pc:sldChg chg="del">
        <pc:chgData name="Tina Hogan" userId="94b78a3d-59f3-4279-a1ef-6f4ad22d56cf" providerId="ADAL" clId="{75BFC137-2F7E-4354-9665-68F9B6FF170D}" dt="2022-11-30T08:33:15.670" v="1" actId="47"/>
        <pc:sldMkLst>
          <pc:docMk/>
          <pc:sldMk cId="3903360230" sldId="344"/>
        </pc:sldMkLst>
      </pc:sldChg>
      <pc:sldChg chg="del">
        <pc:chgData name="Tina Hogan" userId="94b78a3d-59f3-4279-a1ef-6f4ad22d56cf" providerId="ADAL" clId="{75BFC137-2F7E-4354-9665-68F9B6FF170D}" dt="2022-11-30T08:33:16.934" v="4" actId="47"/>
        <pc:sldMkLst>
          <pc:docMk/>
          <pc:sldMk cId="3586353033" sldId="345"/>
        </pc:sldMkLst>
      </pc:sldChg>
      <pc:sldChg chg="modSp mod">
        <pc:chgData name="Tina Hogan" userId="94b78a3d-59f3-4279-a1ef-6f4ad22d56cf" providerId="ADAL" clId="{75BFC137-2F7E-4354-9665-68F9B6FF170D}" dt="2022-11-30T08:34:57.872" v="147" actId="1076"/>
        <pc:sldMkLst>
          <pc:docMk/>
          <pc:sldMk cId="3156322132" sldId="347"/>
        </pc:sldMkLst>
        <pc:spChg chg="mod">
          <ac:chgData name="Tina Hogan" userId="94b78a3d-59f3-4279-a1ef-6f4ad22d56cf" providerId="ADAL" clId="{75BFC137-2F7E-4354-9665-68F9B6FF170D}" dt="2022-11-30T08:34:57.872" v="147" actId="1076"/>
          <ac:spMkLst>
            <pc:docMk/>
            <pc:sldMk cId="3156322132" sldId="347"/>
            <ac:spMk id="8" creationId="{29D0116D-AB4A-41D7-A1F0-4EB0AF1F1A12}"/>
          </ac:spMkLst>
        </pc:spChg>
      </pc:sldChg>
      <pc:sldChg chg="del">
        <pc:chgData name="Tina Hogan" userId="94b78a3d-59f3-4279-a1ef-6f4ad22d56cf" providerId="ADAL" clId="{75BFC137-2F7E-4354-9665-68F9B6FF170D}" dt="2022-11-30T08:33:15.146" v="0" actId="47"/>
        <pc:sldMkLst>
          <pc:docMk/>
          <pc:sldMk cId="148307471" sldId="348"/>
        </pc:sldMkLst>
      </pc:sldChg>
      <pc:sldChg chg="del">
        <pc:chgData name="Tina Hogan" userId="94b78a3d-59f3-4279-a1ef-6f4ad22d56cf" providerId="ADAL" clId="{75BFC137-2F7E-4354-9665-68F9B6FF170D}" dt="2022-11-30T08:33:16.528" v="3" actId="47"/>
        <pc:sldMkLst>
          <pc:docMk/>
          <pc:sldMk cId="1843344454" sldId="349"/>
        </pc:sldMkLst>
      </pc:sldChg>
      <pc:sldChg chg="del">
        <pc:chgData name="Tina Hogan" userId="94b78a3d-59f3-4279-a1ef-6f4ad22d56cf" providerId="ADAL" clId="{75BFC137-2F7E-4354-9665-68F9B6FF170D}" dt="2022-11-30T08:33:16.077" v="2" actId="47"/>
        <pc:sldMkLst>
          <pc:docMk/>
          <pc:sldMk cId="1196623987" sldId="350"/>
        </pc:sldMkLst>
      </pc:sldChg>
      <pc:sldChg chg="del">
        <pc:chgData name="Tina Hogan" userId="94b78a3d-59f3-4279-a1ef-6f4ad22d56cf" providerId="ADAL" clId="{75BFC137-2F7E-4354-9665-68F9B6FF170D}" dt="2022-11-30T08:33:17.319" v="5" actId="47"/>
        <pc:sldMkLst>
          <pc:docMk/>
          <pc:sldMk cId="4291184135" sldId="351"/>
        </pc:sldMkLst>
      </pc:sldChg>
      <pc:sldChg chg="del">
        <pc:chgData name="Tina Hogan" userId="94b78a3d-59f3-4279-a1ef-6f4ad22d56cf" providerId="ADAL" clId="{75BFC137-2F7E-4354-9665-68F9B6FF170D}" dt="2022-11-30T08:33:17.677" v="6" actId="47"/>
        <pc:sldMkLst>
          <pc:docMk/>
          <pc:sldMk cId="2735593537" sldId="353"/>
        </pc:sldMkLst>
      </pc:sldChg>
      <pc:sldChg chg="del">
        <pc:chgData name="Tina Hogan" userId="94b78a3d-59f3-4279-a1ef-6f4ad22d56cf" providerId="ADAL" clId="{75BFC137-2F7E-4354-9665-68F9B6FF170D}" dt="2022-11-30T08:33:18.121" v="7" actId="47"/>
        <pc:sldMkLst>
          <pc:docMk/>
          <pc:sldMk cId="2903206889" sldId="354"/>
        </pc:sldMkLst>
      </pc:sldChg>
      <pc:sldChg chg="del">
        <pc:chgData name="Tina Hogan" userId="94b78a3d-59f3-4279-a1ef-6f4ad22d56cf" providerId="ADAL" clId="{75BFC137-2F7E-4354-9665-68F9B6FF170D}" dt="2022-11-30T08:33:51.719" v="135" actId="47"/>
        <pc:sldMkLst>
          <pc:docMk/>
          <pc:sldMk cId="3741767968" sldId="355"/>
        </pc:sldMkLst>
      </pc:sldChg>
      <pc:sldChg chg="del">
        <pc:chgData name="Tina Hogan" userId="94b78a3d-59f3-4279-a1ef-6f4ad22d56cf" providerId="ADAL" clId="{75BFC137-2F7E-4354-9665-68F9B6FF170D}" dt="2022-11-30T08:33:50.818" v="132" actId="47"/>
        <pc:sldMkLst>
          <pc:docMk/>
          <pc:sldMk cId="2421133533" sldId="356"/>
        </pc:sldMkLst>
      </pc:sldChg>
      <pc:sldChg chg="del">
        <pc:chgData name="Tina Hogan" userId="94b78a3d-59f3-4279-a1ef-6f4ad22d56cf" providerId="ADAL" clId="{75BFC137-2F7E-4354-9665-68F9B6FF170D}" dt="2022-11-30T08:33:52.277" v="137" actId="47"/>
        <pc:sldMkLst>
          <pc:docMk/>
          <pc:sldMk cId="1455471875" sldId="357"/>
        </pc:sldMkLst>
      </pc:sldChg>
      <pc:sldChg chg="del">
        <pc:chgData name="Tina Hogan" userId="94b78a3d-59f3-4279-a1ef-6f4ad22d56cf" providerId="ADAL" clId="{75BFC137-2F7E-4354-9665-68F9B6FF170D}" dt="2022-11-30T08:33:23.650" v="25" actId="47"/>
        <pc:sldMkLst>
          <pc:docMk/>
          <pc:sldMk cId="2262558819" sldId="358"/>
        </pc:sldMkLst>
      </pc:sldChg>
      <pc:sldChg chg="del">
        <pc:chgData name="Tina Hogan" userId="94b78a3d-59f3-4279-a1ef-6f4ad22d56cf" providerId="ADAL" clId="{75BFC137-2F7E-4354-9665-68F9B6FF170D}" dt="2022-11-30T08:33:29.145" v="46" actId="47"/>
        <pc:sldMkLst>
          <pc:docMk/>
          <pc:sldMk cId="1944819464" sldId="4268"/>
        </pc:sldMkLst>
      </pc:sldChg>
      <pc:sldChg chg="del">
        <pc:chgData name="Tina Hogan" userId="94b78a3d-59f3-4279-a1ef-6f4ad22d56cf" providerId="ADAL" clId="{75BFC137-2F7E-4354-9665-68F9B6FF170D}" dt="2022-11-30T08:33:29.409" v="47" actId="47"/>
        <pc:sldMkLst>
          <pc:docMk/>
          <pc:sldMk cId="1196831353" sldId="4269"/>
        </pc:sldMkLst>
      </pc:sldChg>
      <pc:sldChg chg="del">
        <pc:chgData name="Tina Hogan" userId="94b78a3d-59f3-4279-a1ef-6f4ad22d56cf" providerId="ADAL" clId="{75BFC137-2F7E-4354-9665-68F9B6FF170D}" dt="2022-11-30T08:33:29.547" v="48" actId="47"/>
        <pc:sldMkLst>
          <pc:docMk/>
          <pc:sldMk cId="3732183646" sldId="4270"/>
        </pc:sldMkLst>
      </pc:sldChg>
      <pc:sldChg chg="del">
        <pc:chgData name="Tina Hogan" userId="94b78a3d-59f3-4279-a1ef-6f4ad22d56cf" providerId="ADAL" clId="{75BFC137-2F7E-4354-9665-68F9B6FF170D}" dt="2022-11-30T08:33:29.783" v="50" actId="47"/>
        <pc:sldMkLst>
          <pc:docMk/>
          <pc:sldMk cId="1915250541" sldId="4271"/>
        </pc:sldMkLst>
      </pc:sldChg>
      <pc:sldChg chg="del">
        <pc:chgData name="Tina Hogan" userId="94b78a3d-59f3-4279-a1ef-6f4ad22d56cf" providerId="ADAL" clId="{75BFC137-2F7E-4354-9665-68F9B6FF170D}" dt="2022-11-30T08:33:31.014" v="59" actId="47"/>
        <pc:sldMkLst>
          <pc:docMk/>
          <pc:sldMk cId="166683436" sldId="4272"/>
        </pc:sldMkLst>
      </pc:sldChg>
      <pc:sldChg chg="del">
        <pc:chgData name="Tina Hogan" userId="94b78a3d-59f3-4279-a1ef-6f4ad22d56cf" providerId="ADAL" clId="{75BFC137-2F7E-4354-9665-68F9B6FF170D}" dt="2022-11-30T08:33:31.114" v="60" actId="47"/>
        <pc:sldMkLst>
          <pc:docMk/>
          <pc:sldMk cId="4251664348" sldId="4273"/>
        </pc:sldMkLst>
      </pc:sldChg>
      <pc:sldChg chg="del">
        <pc:chgData name="Tina Hogan" userId="94b78a3d-59f3-4279-a1ef-6f4ad22d56cf" providerId="ADAL" clId="{75BFC137-2F7E-4354-9665-68F9B6FF170D}" dt="2022-11-30T08:33:31.139" v="61" actId="47"/>
        <pc:sldMkLst>
          <pc:docMk/>
          <pc:sldMk cId="3898516677" sldId="4274"/>
        </pc:sldMkLst>
      </pc:sldChg>
      <pc:sldChg chg="del">
        <pc:chgData name="Tina Hogan" userId="94b78a3d-59f3-4279-a1ef-6f4ad22d56cf" providerId="ADAL" clId="{75BFC137-2F7E-4354-9665-68F9B6FF170D}" dt="2022-11-30T08:33:31.322" v="64" actId="47"/>
        <pc:sldMkLst>
          <pc:docMk/>
          <pc:sldMk cId="2718215286" sldId="4275"/>
        </pc:sldMkLst>
      </pc:sldChg>
      <pc:sldChg chg="del">
        <pc:chgData name="Tina Hogan" userId="94b78a3d-59f3-4279-a1ef-6f4ad22d56cf" providerId="ADAL" clId="{75BFC137-2F7E-4354-9665-68F9B6FF170D}" dt="2022-11-30T08:33:36.807" v="103" actId="47"/>
        <pc:sldMkLst>
          <pc:docMk/>
          <pc:sldMk cId="2639991557" sldId="4277"/>
        </pc:sldMkLst>
      </pc:sldChg>
      <pc:sldChg chg="del">
        <pc:chgData name="Tina Hogan" userId="94b78a3d-59f3-4279-a1ef-6f4ad22d56cf" providerId="ADAL" clId="{75BFC137-2F7E-4354-9665-68F9B6FF170D}" dt="2022-11-30T08:33:32.256" v="84" actId="47"/>
        <pc:sldMkLst>
          <pc:docMk/>
          <pc:sldMk cId="3154811674" sldId="4278"/>
        </pc:sldMkLst>
      </pc:sldChg>
      <pc:sldChg chg="del">
        <pc:chgData name="Tina Hogan" userId="94b78a3d-59f3-4279-a1ef-6f4ad22d56cf" providerId="ADAL" clId="{75BFC137-2F7E-4354-9665-68F9B6FF170D}" dt="2022-11-30T08:33:32.411" v="85" actId="47"/>
        <pc:sldMkLst>
          <pc:docMk/>
          <pc:sldMk cId="3463644477" sldId="4279"/>
        </pc:sldMkLst>
      </pc:sldChg>
      <pc:sldChg chg="del">
        <pc:chgData name="Tina Hogan" userId="94b78a3d-59f3-4279-a1ef-6f4ad22d56cf" providerId="ADAL" clId="{75BFC137-2F7E-4354-9665-68F9B6FF170D}" dt="2022-11-30T08:33:32.431" v="86" actId="47"/>
        <pc:sldMkLst>
          <pc:docMk/>
          <pc:sldMk cId="3057602591" sldId="4280"/>
        </pc:sldMkLst>
      </pc:sldChg>
      <pc:sldChg chg="del">
        <pc:chgData name="Tina Hogan" userId="94b78a3d-59f3-4279-a1ef-6f4ad22d56cf" providerId="ADAL" clId="{75BFC137-2F7E-4354-9665-68F9B6FF170D}" dt="2022-11-30T08:33:32.626" v="87" actId="47"/>
        <pc:sldMkLst>
          <pc:docMk/>
          <pc:sldMk cId="2002783646" sldId="4281"/>
        </pc:sldMkLst>
      </pc:sldChg>
      <pc:sldChg chg="del">
        <pc:chgData name="Tina Hogan" userId="94b78a3d-59f3-4279-a1ef-6f4ad22d56cf" providerId="ADAL" clId="{75BFC137-2F7E-4354-9665-68F9B6FF170D}" dt="2022-11-30T08:33:32.954" v="88" actId="47"/>
        <pc:sldMkLst>
          <pc:docMk/>
          <pc:sldMk cId="357732207" sldId="4282"/>
        </pc:sldMkLst>
      </pc:sldChg>
      <pc:sldChg chg="del">
        <pc:chgData name="Tina Hogan" userId="94b78a3d-59f3-4279-a1ef-6f4ad22d56cf" providerId="ADAL" clId="{75BFC137-2F7E-4354-9665-68F9B6FF170D}" dt="2022-11-30T08:33:27.110" v="35" actId="47"/>
        <pc:sldMkLst>
          <pc:docMk/>
          <pc:sldMk cId="2869968127" sldId="4283"/>
        </pc:sldMkLst>
      </pc:sldChg>
      <pc:sldChg chg="del">
        <pc:chgData name="Tina Hogan" userId="94b78a3d-59f3-4279-a1ef-6f4ad22d56cf" providerId="ADAL" clId="{75BFC137-2F7E-4354-9665-68F9B6FF170D}" dt="2022-11-30T08:33:33.325" v="90" actId="47"/>
        <pc:sldMkLst>
          <pc:docMk/>
          <pc:sldMk cId="3485462588" sldId="4286"/>
        </pc:sldMkLst>
      </pc:sldChg>
      <pc:sldChg chg="del">
        <pc:chgData name="Tina Hogan" userId="94b78a3d-59f3-4279-a1ef-6f4ad22d56cf" providerId="ADAL" clId="{75BFC137-2F7E-4354-9665-68F9B6FF170D}" dt="2022-11-30T08:33:33.704" v="91" actId="47"/>
        <pc:sldMkLst>
          <pc:docMk/>
          <pc:sldMk cId="964717343" sldId="4287"/>
        </pc:sldMkLst>
      </pc:sldChg>
      <pc:sldChg chg="del">
        <pc:chgData name="Tina Hogan" userId="94b78a3d-59f3-4279-a1ef-6f4ad22d56cf" providerId="ADAL" clId="{75BFC137-2F7E-4354-9665-68F9B6FF170D}" dt="2022-11-30T08:33:28.480" v="42" actId="47"/>
        <pc:sldMkLst>
          <pc:docMk/>
          <pc:sldMk cId="1821724786" sldId="4288"/>
        </pc:sldMkLst>
      </pc:sldChg>
      <pc:sldChg chg="del">
        <pc:chgData name="Tina Hogan" userId="94b78a3d-59f3-4279-a1ef-6f4ad22d56cf" providerId="ADAL" clId="{75BFC137-2F7E-4354-9665-68F9B6FF170D}" dt="2022-11-30T08:33:27.963" v="39" actId="47"/>
        <pc:sldMkLst>
          <pc:docMk/>
          <pc:sldMk cId="968882025" sldId="4290"/>
        </pc:sldMkLst>
      </pc:sldChg>
      <pc:sldChg chg="del">
        <pc:chgData name="Tina Hogan" userId="94b78a3d-59f3-4279-a1ef-6f4ad22d56cf" providerId="ADAL" clId="{75BFC137-2F7E-4354-9665-68F9B6FF170D}" dt="2022-11-30T08:33:27.314" v="36" actId="47"/>
        <pc:sldMkLst>
          <pc:docMk/>
          <pc:sldMk cId="2730941081" sldId="4294"/>
        </pc:sldMkLst>
      </pc:sldChg>
      <pc:sldChg chg="del">
        <pc:chgData name="Tina Hogan" userId="94b78a3d-59f3-4279-a1ef-6f4ad22d56cf" providerId="ADAL" clId="{75BFC137-2F7E-4354-9665-68F9B6FF170D}" dt="2022-11-30T08:33:27.542" v="37" actId="47"/>
        <pc:sldMkLst>
          <pc:docMk/>
          <pc:sldMk cId="826087706" sldId="4295"/>
        </pc:sldMkLst>
      </pc:sldChg>
      <pc:sldChg chg="del">
        <pc:chgData name="Tina Hogan" userId="94b78a3d-59f3-4279-a1ef-6f4ad22d56cf" providerId="ADAL" clId="{75BFC137-2F7E-4354-9665-68F9B6FF170D}" dt="2022-11-30T08:33:27.771" v="38" actId="47"/>
        <pc:sldMkLst>
          <pc:docMk/>
          <pc:sldMk cId="1414072609" sldId="4296"/>
        </pc:sldMkLst>
      </pc:sldChg>
      <pc:sldChg chg="del">
        <pc:chgData name="Tina Hogan" userId="94b78a3d-59f3-4279-a1ef-6f4ad22d56cf" providerId="ADAL" clId="{75BFC137-2F7E-4354-9665-68F9B6FF170D}" dt="2022-11-30T08:33:28.138" v="40" actId="47"/>
        <pc:sldMkLst>
          <pc:docMk/>
          <pc:sldMk cId="2780648377" sldId="4297"/>
        </pc:sldMkLst>
      </pc:sldChg>
      <pc:sldChg chg="del">
        <pc:chgData name="Tina Hogan" userId="94b78a3d-59f3-4279-a1ef-6f4ad22d56cf" providerId="ADAL" clId="{75BFC137-2F7E-4354-9665-68F9B6FF170D}" dt="2022-11-30T08:33:28.333" v="41" actId="47"/>
        <pc:sldMkLst>
          <pc:docMk/>
          <pc:sldMk cId="2271798588" sldId="4298"/>
        </pc:sldMkLst>
      </pc:sldChg>
      <pc:sldChg chg="del">
        <pc:chgData name="Tina Hogan" userId="94b78a3d-59f3-4279-a1ef-6f4ad22d56cf" providerId="ADAL" clId="{75BFC137-2F7E-4354-9665-68F9B6FF170D}" dt="2022-11-30T08:33:28.660" v="43" actId="47"/>
        <pc:sldMkLst>
          <pc:docMk/>
          <pc:sldMk cId="1274421548" sldId="4299"/>
        </pc:sldMkLst>
      </pc:sldChg>
      <pc:sldChg chg="del">
        <pc:chgData name="Tina Hogan" userId="94b78a3d-59f3-4279-a1ef-6f4ad22d56cf" providerId="ADAL" clId="{75BFC137-2F7E-4354-9665-68F9B6FF170D}" dt="2022-11-30T08:33:28.815" v="44" actId="47"/>
        <pc:sldMkLst>
          <pc:docMk/>
          <pc:sldMk cId="1667719223" sldId="4301"/>
        </pc:sldMkLst>
      </pc:sldChg>
      <pc:sldChg chg="del">
        <pc:chgData name="Tina Hogan" userId="94b78a3d-59f3-4279-a1ef-6f4ad22d56cf" providerId="ADAL" clId="{75BFC137-2F7E-4354-9665-68F9B6FF170D}" dt="2022-11-30T08:33:28.979" v="45" actId="47"/>
        <pc:sldMkLst>
          <pc:docMk/>
          <pc:sldMk cId="597897115" sldId="4302"/>
        </pc:sldMkLst>
      </pc:sldChg>
      <pc:sldChg chg="del">
        <pc:chgData name="Tina Hogan" userId="94b78a3d-59f3-4279-a1ef-6f4ad22d56cf" providerId="ADAL" clId="{75BFC137-2F7E-4354-9665-68F9B6FF170D}" dt="2022-11-30T08:33:29.629" v="49" actId="47"/>
        <pc:sldMkLst>
          <pc:docMk/>
          <pc:sldMk cId="1865549931" sldId="4307"/>
        </pc:sldMkLst>
      </pc:sldChg>
      <pc:sldChg chg="del">
        <pc:chgData name="Tina Hogan" userId="94b78a3d-59f3-4279-a1ef-6f4ad22d56cf" providerId="ADAL" clId="{75BFC137-2F7E-4354-9665-68F9B6FF170D}" dt="2022-11-30T08:33:30.126" v="52" actId="47"/>
        <pc:sldMkLst>
          <pc:docMk/>
          <pc:sldMk cId="3261480627" sldId="4317"/>
        </pc:sldMkLst>
      </pc:sldChg>
      <pc:sldChg chg="del">
        <pc:chgData name="Tina Hogan" userId="94b78a3d-59f3-4279-a1ef-6f4ad22d56cf" providerId="ADAL" clId="{75BFC137-2F7E-4354-9665-68F9B6FF170D}" dt="2022-11-30T08:33:30.244" v="53" actId="47"/>
        <pc:sldMkLst>
          <pc:docMk/>
          <pc:sldMk cId="2691289184" sldId="4318"/>
        </pc:sldMkLst>
      </pc:sldChg>
      <pc:sldChg chg="del">
        <pc:chgData name="Tina Hogan" userId="94b78a3d-59f3-4279-a1ef-6f4ad22d56cf" providerId="ADAL" clId="{75BFC137-2F7E-4354-9665-68F9B6FF170D}" dt="2022-11-30T08:33:30.405" v="54" actId="47"/>
        <pc:sldMkLst>
          <pc:docMk/>
          <pc:sldMk cId="393384452" sldId="4319"/>
        </pc:sldMkLst>
      </pc:sldChg>
      <pc:sldChg chg="del">
        <pc:chgData name="Tina Hogan" userId="94b78a3d-59f3-4279-a1ef-6f4ad22d56cf" providerId="ADAL" clId="{75BFC137-2F7E-4354-9665-68F9B6FF170D}" dt="2022-11-30T08:33:29.938" v="51" actId="47"/>
        <pc:sldMkLst>
          <pc:docMk/>
          <pc:sldMk cId="543531130" sldId="4320"/>
        </pc:sldMkLst>
      </pc:sldChg>
      <pc:sldChg chg="del">
        <pc:chgData name="Tina Hogan" userId="94b78a3d-59f3-4279-a1ef-6f4ad22d56cf" providerId="ADAL" clId="{75BFC137-2F7E-4354-9665-68F9B6FF170D}" dt="2022-11-30T08:33:30.895" v="55" actId="47"/>
        <pc:sldMkLst>
          <pc:docMk/>
          <pc:sldMk cId="4271794712" sldId="4321"/>
        </pc:sldMkLst>
      </pc:sldChg>
      <pc:sldChg chg="del">
        <pc:chgData name="Tina Hogan" userId="94b78a3d-59f3-4279-a1ef-6f4ad22d56cf" providerId="ADAL" clId="{75BFC137-2F7E-4354-9665-68F9B6FF170D}" dt="2022-11-30T08:33:30.922" v="56" actId="47"/>
        <pc:sldMkLst>
          <pc:docMk/>
          <pc:sldMk cId="1316260559" sldId="4322"/>
        </pc:sldMkLst>
      </pc:sldChg>
      <pc:sldChg chg="del">
        <pc:chgData name="Tina Hogan" userId="94b78a3d-59f3-4279-a1ef-6f4ad22d56cf" providerId="ADAL" clId="{75BFC137-2F7E-4354-9665-68F9B6FF170D}" dt="2022-11-30T08:33:30.962" v="57" actId="47"/>
        <pc:sldMkLst>
          <pc:docMk/>
          <pc:sldMk cId="3382196864" sldId="4323"/>
        </pc:sldMkLst>
      </pc:sldChg>
      <pc:sldChg chg="del">
        <pc:chgData name="Tina Hogan" userId="94b78a3d-59f3-4279-a1ef-6f4ad22d56cf" providerId="ADAL" clId="{75BFC137-2F7E-4354-9665-68F9B6FF170D}" dt="2022-11-30T08:33:30.981" v="58" actId="47"/>
        <pc:sldMkLst>
          <pc:docMk/>
          <pc:sldMk cId="3490371069" sldId="4324"/>
        </pc:sldMkLst>
      </pc:sldChg>
      <pc:sldChg chg="del">
        <pc:chgData name="Tina Hogan" userId="94b78a3d-59f3-4279-a1ef-6f4ad22d56cf" providerId="ADAL" clId="{75BFC137-2F7E-4354-9665-68F9B6FF170D}" dt="2022-11-30T08:33:31.155" v="62" actId="47"/>
        <pc:sldMkLst>
          <pc:docMk/>
          <pc:sldMk cId="2377965230" sldId="4325"/>
        </pc:sldMkLst>
      </pc:sldChg>
      <pc:sldChg chg="del">
        <pc:chgData name="Tina Hogan" userId="94b78a3d-59f3-4279-a1ef-6f4ad22d56cf" providerId="ADAL" clId="{75BFC137-2F7E-4354-9665-68F9B6FF170D}" dt="2022-11-30T08:33:31.294" v="63" actId="47"/>
        <pc:sldMkLst>
          <pc:docMk/>
          <pc:sldMk cId="206015798" sldId="4326"/>
        </pc:sldMkLst>
      </pc:sldChg>
      <pc:sldChg chg="del">
        <pc:chgData name="Tina Hogan" userId="94b78a3d-59f3-4279-a1ef-6f4ad22d56cf" providerId="ADAL" clId="{75BFC137-2F7E-4354-9665-68F9B6FF170D}" dt="2022-11-30T08:33:31.347" v="65" actId="47"/>
        <pc:sldMkLst>
          <pc:docMk/>
          <pc:sldMk cId="1930173017" sldId="4327"/>
        </pc:sldMkLst>
      </pc:sldChg>
      <pc:sldChg chg="del">
        <pc:chgData name="Tina Hogan" userId="94b78a3d-59f3-4279-a1ef-6f4ad22d56cf" providerId="ADAL" clId="{75BFC137-2F7E-4354-9665-68F9B6FF170D}" dt="2022-11-30T08:33:31.365" v="66" actId="47"/>
        <pc:sldMkLst>
          <pc:docMk/>
          <pc:sldMk cId="3523215678" sldId="4328"/>
        </pc:sldMkLst>
      </pc:sldChg>
      <pc:sldChg chg="del">
        <pc:chgData name="Tina Hogan" userId="94b78a3d-59f3-4279-a1ef-6f4ad22d56cf" providerId="ADAL" clId="{75BFC137-2F7E-4354-9665-68F9B6FF170D}" dt="2022-11-30T08:33:31.394" v="67" actId="47"/>
        <pc:sldMkLst>
          <pc:docMk/>
          <pc:sldMk cId="967505487" sldId="4329"/>
        </pc:sldMkLst>
      </pc:sldChg>
      <pc:sldChg chg="del">
        <pc:chgData name="Tina Hogan" userId="94b78a3d-59f3-4279-a1ef-6f4ad22d56cf" providerId="ADAL" clId="{75BFC137-2F7E-4354-9665-68F9B6FF170D}" dt="2022-11-30T08:33:31.428" v="68" actId="47"/>
        <pc:sldMkLst>
          <pc:docMk/>
          <pc:sldMk cId="2067038124" sldId="4330"/>
        </pc:sldMkLst>
      </pc:sldChg>
      <pc:sldChg chg="del">
        <pc:chgData name="Tina Hogan" userId="94b78a3d-59f3-4279-a1ef-6f4ad22d56cf" providerId="ADAL" clId="{75BFC137-2F7E-4354-9665-68F9B6FF170D}" dt="2022-11-30T08:33:31.509" v="69" actId="47"/>
        <pc:sldMkLst>
          <pc:docMk/>
          <pc:sldMk cId="2719982828" sldId="4331"/>
        </pc:sldMkLst>
      </pc:sldChg>
      <pc:sldChg chg="del">
        <pc:chgData name="Tina Hogan" userId="94b78a3d-59f3-4279-a1ef-6f4ad22d56cf" providerId="ADAL" clId="{75BFC137-2F7E-4354-9665-68F9B6FF170D}" dt="2022-11-30T08:33:31.527" v="70" actId="47"/>
        <pc:sldMkLst>
          <pc:docMk/>
          <pc:sldMk cId="2211227831" sldId="4339"/>
        </pc:sldMkLst>
      </pc:sldChg>
      <pc:sldChg chg="del">
        <pc:chgData name="Tina Hogan" userId="94b78a3d-59f3-4279-a1ef-6f4ad22d56cf" providerId="ADAL" clId="{75BFC137-2F7E-4354-9665-68F9B6FF170D}" dt="2022-11-30T08:33:31.544" v="71" actId="47"/>
        <pc:sldMkLst>
          <pc:docMk/>
          <pc:sldMk cId="3150695805" sldId="4340"/>
        </pc:sldMkLst>
      </pc:sldChg>
      <pc:sldChg chg="del">
        <pc:chgData name="Tina Hogan" userId="94b78a3d-59f3-4279-a1ef-6f4ad22d56cf" providerId="ADAL" clId="{75BFC137-2F7E-4354-9665-68F9B6FF170D}" dt="2022-11-30T08:33:31.697" v="72" actId="47"/>
        <pc:sldMkLst>
          <pc:docMk/>
          <pc:sldMk cId="3387105968" sldId="4341"/>
        </pc:sldMkLst>
      </pc:sldChg>
      <pc:sldChg chg="del">
        <pc:chgData name="Tina Hogan" userId="94b78a3d-59f3-4279-a1ef-6f4ad22d56cf" providerId="ADAL" clId="{75BFC137-2F7E-4354-9665-68F9B6FF170D}" dt="2022-11-30T08:33:31.720" v="73" actId="47"/>
        <pc:sldMkLst>
          <pc:docMk/>
          <pc:sldMk cId="3812840268" sldId="4342"/>
        </pc:sldMkLst>
      </pc:sldChg>
      <pc:sldChg chg="del">
        <pc:chgData name="Tina Hogan" userId="94b78a3d-59f3-4279-a1ef-6f4ad22d56cf" providerId="ADAL" clId="{75BFC137-2F7E-4354-9665-68F9B6FF170D}" dt="2022-11-30T08:33:31.734" v="74" actId="47"/>
        <pc:sldMkLst>
          <pc:docMk/>
          <pc:sldMk cId="1182722273" sldId="4343"/>
        </pc:sldMkLst>
      </pc:sldChg>
      <pc:sldChg chg="del">
        <pc:chgData name="Tina Hogan" userId="94b78a3d-59f3-4279-a1ef-6f4ad22d56cf" providerId="ADAL" clId="{75BFC137-2F7E-4354-9665-68F9B6FF170D}" dt="2022-11-30T08:33:31.759" v="75" actId="47"/>
        <pc:sldMkLst>
          <pc:docMk/>
          <pc:sldMk cId="3187868912" sldId="4344"/>
        </pc:sldMkLst>
      </pc:sldChg>
      <pc:sldChg chg="del">
        <pc:chgData name="Tina Hogan" userId="94b78a3d-59f3-4279-a1ef-6f4ad22d56cf" providerId="ADAL" clId="{75BFC137-2F7E-4354-9665-68F9B6FF170D}" dt="2022-11-30T08:33:31.783" v="76" actId="47"/>
        <pc:sldMkLst>
          <pc:docMk/>
          <pc:sldMk cId="1802328246" sldId="4345"/>
        </pc:sldMkLst>
      </pc:sldChg>
      <pc:sldChg chg="del">
        <pc:chgData name="Tina Hogan" userId="94b78a3d-59f3-4279-a1ef-6f4ad22d56cf" providerId="ADAL" clId="{75BFC137-2F7E-4354-9665-68F9B6FF170D}" dt="2022-11-30T08:33:31.827" v="77" actId="47"/>
        <pc:sldMkLst>
          <pc:docMk/>
          <pc:sldMk cId="795385581" sldId="4346"/>
        </pc:sldMkLst>
      </pc:sldChg>
      <pc:sldChg chg="del">
        <pc:chgData name="Tina Hogan" userId="94b78a3d-59f3-4279-a1ef-6f4ad22d56cf" providerId="ADAL" clId="{75BFC137-2F7E-4354-9665-68F9B6FF170D}" dt="2022-11-30T08:33:31.841" v="78" actId="47"/>
        <pc:sldMkLst>
          <pc:docMk/>
          <pc:sldMk cId="1940245745" sldId="4347"/>
        </pc:sldMkLst>
      </pc:sldChg>
      <pc:sldChg chg="del">
        <pc:chgData name="Tina Hogan" userId="94b78a3d-59f3-4279-a1ef-6f4ad22d56cf" providerId="ADAL" clId="{75BFC137-2F7E-4354-9665-68F9B6FF170D}" dt="2022-11-30T08:33:32.018" v="79" actId="47"/>
        <pc:sldMkLst>
          <pc:docMk/>
          <pc:sldMk cId="859312033" sldId="4348"/>
        </pc:sldMkLst>
      </pc:sldChg>
      <pc:sldChg chg="del">
        <pc:chgData name="Tina Hogan" userId="94b78a3d-59f3-4279-a1ef-6f4ad22d56cf" providerId="ADAL" clId="{75BFC137-2F7E-4354-9665-68F9B6FF170D}" dt="2022-11-30T08:33:32.160" v="80" actId="47"/>
        <pc:sldMkLst>
          <pc:docMk/>
          <pc:sldMk cId="4186283506" sldId="4349"/>
        </pc:sldMkLst>
      </pc:sldChg>
      <pc:sldChg chg="del">
        <pc:chgData name="Tina Hogan" userId="94b78a3d-59f3-4279-a1ef-6f4ad22d56cf" providerId="ADAL" clId="{75BFC137-2F7E-4354-9665-68F9B6FF170D}" dt="2022-11-30T08:33:32.179" v="81" actId="47"/>
        <pc:sldMkLst>
          <pc:docMk/>
          <pc:sldMk cId="2274234797" sldId="4350"/>
        </pc:sldMkLst>
      </pc:sldChg>
      <pc:sldChg chg="del">
        <pc:chgData name="Tina Hogan" userId="94b78a3d-59f3-4279-a1ef-6f4ad22d56cf" providerId="ADAL" clId="{75BFC137-2F7E-4354-9665-68F9B6FF170D}" dt="2022-11-30T08:33:32.196" v="82" actId="47"/>
        <pc:sldMkLst>
          <pc:docMk/>
          <pc:sldMk cId="1919520901" sldId="4351"/>
        </pc:sldMkLst>
      </pc:sldChg>
      <pc:sldChg chg="del">
        <pc:chgData name="Tina Hogan" userId="94b78a3d-59f3-4279-a1ef-6f4ad22d56cf" providerId="ADAL" clId="{75BFC137-2F7E-4354-9665-68F9B6FF170D}" dt="2022-11-30T08:33:48.951" v="127" actId="47"/>
        <pc:sldMkLst>
          <pc:docMk/>
          <pc:sldMk cId="3718516846" sldId="4353"/>
        </pc:sldMkLst>
      </pc:sldChg>
      <pc:sldChg chg="del">
        <pc:chgData name="Tina Hogan" userId="94b78a3d-59f3-4279-a1ef-6f4ad22d56cf" providerId="ADAL" clId="{75BFC137-2F7E-4354-9665-68F9B6FF170D}" dt="2022-11-30T08:33:49.167" v="128" actId="47"/>
        <pc:sldMkLst>
          <pc:docMk/>
          <pc:sldMk cId="174010816" sldId="4354"/>
        </pc:sldMkLst>
      </pc:sldChg>
      <pc:sldChg chg="del">
        <pc:chgData name="Tina Hogan" userId="94b78a3d-59f3-4279-a1ef-6f4ad22d56cf" providerId="ADAL" clId="{75BFC137-2F7E-4354-9665-68F9B6FF170D}" dt="2022-11-30T08:33:49.692" v="129" actId="47"/>
        <pc:sldMkLst>
          <pc:docMk/>
          <pc:sldMk cId="2192793817" sldId="4355"/>
        </pc:sldMkLst>
      </pc:sldChg>
      <pc:sldChg chg="del">
        <pc:chgData name="Tina Hogan" userId="94b78a3d-59f3-4279-a1ef-6f4ad22d56cf" providerId="ADAL" clId="{75BFC137-2F7E-4354-9665-68F9B6FF170D}" dt="2022-11-30T08:33:48.689" v="126" actId="47"/>
        <pc:sldMkLst>
          <pc:docMk/>
          <pc:sldMk cId="3499286536" sldId="4357"/>
        </pc:sldMkLst>
      </pc:sldChg>
      <pc:sldChg chg="del">
        <pc:chgData name="Tina Hogan" userId="94b78a3d-59f3-4279-a1ef-6f4ad22d56cf" providerId="ADAL" clId="{75BFC137-2F7E-4354-9665-68F9B6FF170D}" dt="2022-11-30T08:33:33.173" v="89" actId="47"/>
        <pc:sldMkLst>
          <pc:docMk/>
          <pc:sldMk cId="2281423380" sldId="4358"/>
        </pc:sldMkLst>
      </pc:sldChg>
      <pc:sldChg chg="del">
        <pc:chgData name="Tina Hogan" userId="94b78a3d-59f3-4279-a1ef-6f4ad22d56cf" providerId="ADAL" clId="{75BFC137-2F7E-4354-9665-68F9B6FF170D}" dt="2022-11-30T08:33:32.232" v="83" actId="47"/>
        <pc:sldMkLst>
          <pc:docMk/>
          <pc:sldMk cId="1128019867" sldId="4359"/>
        </pc:sldMkLst>
      </pc:sldChg>
      <pc:sldChg chg="del">
        <pc:chgData name="Tina Hogan" userId="94b78a3d-59f3-4279-a1ef-6f4ad22d56cf" providerId="ADAL" clId="{75BFC137-2F7E-4354-9665-68F9B6FF170D}" dt="2022-11-30T08:33:33.877" v="92" actId="47"/>
        <pc:sldMkLst>
          <pc:docMk/>
          <pc:sldMk cId="3219203471" sldId="4360"/>
        </pc:sldMkLst>
      </pc:sldChg>
      <pc:sldChg chg="del">
        <pc:chgData name="Tina Hogan" userId="94b78a3d-59f3-4279-a1ef-6f4ad22d56cf" providerId="ADAL" clId="{75BFC137-2F7E-4354-9665-68F9B6FF170D}" dt="2022-11-30T08:33:34.661" v="97" actId="47"/>
        <pc:sldMkLst>
          <pc:docMk/>
          <pc:sldMk cId="1935387195" sldId="4361"/>
        </pc:sldMkLst>
      </pc:sldChg>
      <pc:sldChg chg="del">
        <pc:chgData name="Tina Hogan" userId="94b78a3d-59f3-4279-a1ef-6f4ad22d56cf" providerId="ADAL" clId="{75BFC137-2F7E-4354-9665-68F9B6FF170D}" dt="2022-11-30T08:33:34.811" v="98" actId="47"/>
        <pc:sldMkLst>
          <pc:docMk/>
          <pc:sldMk cId="3090319223" sldId="4362"/>
        </pc:sldMkLst>
      </pc:sldChg>
      <pc:sldChg chg="del">
        <pc:chgData name="Tina Hogan" userId="94b78a3d-59f3-4279-a1ef-6f4ad22d56cf" providerId="ADAL" clId="{75BFC137-2F7E-4354-9665-68F9B6FF170D}" dt="2022-11-30T08:33:34.967" v="99" actId="47"/>
        <pc:sldMkLst>
          <pc:docMk/>
          <pc:sldMk cId="1333049725" sldId="4363"/>
        </pc:sldMkLst>
      </pc:sldChg>
      <pc:sldChg chg="del">
        <pc:chgData name="Tina Hogan" userId="94b78a3d-59f3-4279-a1ef-6f4ad22d56cf" providerId="ADAL" clId="{75BFC137-2F7E-4354-9665-68F9B6FF170D}" dt="2022-11-30T08:33:34.198" v="94" actId="47"/>
        <pc:sldMkLst>
          <pc:docMk/>
          <pc:sldMk cId="1091451408" sldId="4444"/>
        </pc:sldMkLst>
      </pc:sldChg>
      <pc:sldChg chg="del">
        <pc:chgData name="Tina Hogan" userId="94b78a3d-59f3-4279-a1ef-6f4ad22d56cf" providerId="ADAL" clId="{75BFC137-2F7E-4354-9665-68F9B6FF170D}" dt="2022-11-30T08:33:34.354" v="95" actId="47"/>
        <pc:sldMkLst>
          <pc:docMk/>
          <pc:sldMk cId="2686493701" sldId="4445"/>
        </pc:sldMkLst>
      </pc:sldChg>
      <pc:sldChg chg="del">
        <pc:chgData name="Tina Hogan" userId="94b78a3d-59f3-4279-a1ef-6f4ad22d56cf" providerId="ADAL" clId="{75BFC137-2F7E-4354-9665-68F9B6FF170D}" dt="2022-11-30T08:33:34.512" v="96" actId="47"/>
        <pc:sldMkLst>
          <pc:docMk/>
          <pc:sldMk cId="1285221479" sldId="4446"/>
        </pc:sldMkLst>
      </pc:sldChg>
      <pc:sldChg chg="del">
        <pc:chgData name="Tina Hogan" userId="94b78a3d-59f3-4279-a1ef-6f4ad22d56cf" providerId="ADAL" clId="{75BFC137-2F7E-4354-9665-68F9B6FF170D}" dt="2022-11-30T08:33:34.050" v="93" actId="47"/>
        <pc:sldMkLst>
          <pc:docMk/>
          <pc:sldMk cId="4051765268" sldId="4447"/>
        </pc:sldMkLst>
      </pc:sldChg>
      <pc:sldChg chg="del">
        <pc:chgData name="Tina Hogan" userId="94b78a3d-59f3-4279-a1ef-6f4ad22d56cf" providerId="ADAL" clId="{75BFC137-2F7E-4354-9665-68F9B6FF170D}" dt="2022-11-30T08:33:43.020" v="116" actId="47"/>
        <pc:sldMkLst>
          <pc:docMk/>
          <pc:sldMk cId="1266972158" sldId="4451"/>
        </pc:sldMkLst>
      </pc:sldChg>
      <pc:sldChg chg="del">
        <pc:chgData name="Tina Hogan" userId="94b78a3d-59f3-4279-a1ef-6f4ad22d56cf" providerId="ADAL" clId="{75BFC137-2F7E-4354-9665-68F9B6FF170D}" dt="2022-11-30T08:33:35.424" v="101" actId="47"/>
        <pc:sldMkLst>
          <pc:docMk/>
          <pc:sldMk cId="109180978" sldId="4452"/>
        </pc:sldMkLst>
      </pc:sldChg>
      <pc:sldChg chg="del">
        <pc:chgData name="Tina Hogan" userId="94b78a3d-59f3-4279-a1ef-6f4ad22d56cf" providerId="ADAL" clId="{75BFC137-2F7E-4354-9665-68F9B6FF170D}" dt="2022-11-30T08:33:36.117" v="102" actId="47"/>
        <pc:sldMkLst>
          <pc:docMk/>
          <pc:sldMk cId="174878547" sldId="4453"/>
        </pc:sldMkLst>
      </pc:sldChg>
      <pc:sldChg chg="del">
        <pc:chgData name="Tina Hogan" userId="94b78a3d-59f3-4279-a1ef-6f4ad22d56cf" providerId="ADAL" clId="{75BFC137-2F7E-4354-9665-68F9B6FF170D}" dt="2022-11-30T08:33:37.346" v="104" actId="47"/>
        <pc:sldMkLst>
          <pc:docMk/>
          <pc:sldMk cId="2638698719" sldId="4454"/>
        </pc:sldMkLst>
      </pc:sldChg>
      <pc:sldChg chg="del">
        <pc:chgData name="Tina Hogan" userId="94b78a3d-59f3-4279-a1ef-6f4ad22d56cf" providerId="ADAL" clId="{75BFC137-2F7E-4354-9665-68F9B6FF170D}" dt="2022-11-30T08:33:37.803" v="105" actId="47"/>
        <pc:sldMkLst>
          <pc:docMk/>
          <pc:sldMk cId="1490183406" sldId="4455"/>
        </pc:sldMkLst>
      </pc:sldChg>
      <pc:sldChg chg="del">
        <pc:chgData name="Tina Hogan" userId="94b78a3d-59f3-4279-a1ef-6f4ad22d56cf" providerId="ADAL" clId="{75BFC137-2F7E-4354-9665-68F9B6FF170D}" dt="2022-11-30T08:33:38.262" v="106" actId="47"/>
        <pc:sldMkLst>
          <pc:docMk/>
          <pc:sldMk cId="3055363042" sldId="4456"/>
        </pc:sldMkLst>
      </pc:sldChg>
      <pc:sldChg chg="del">
        <pc:chgData name="Tina Hogan" userId="94b78a3d-59f3-4279-a1ef-6f4ad22d56cf" providerId="ADAL" clId="{75BFC137-2F7E-4354-9665-68F9B6FF170D}" dt="2022-11-30T08:33:35.138" v="100" actId="47"/>
        <pc:sldMkLst>
          <pc:docMk/>
          <pc:sldMk cId="1231625959" sldId="4457"/>
        </pc:sldMkLst>
      </pc:sldChg>
      <pc:sldChg chg="del">
        <pc:chgData name="Tina Hogan" userId="94b78a3d-59f3-4279-a1ef-6f4ad22d56cf" providerId="ADAL" clId="{75BFC137-2F7E-4354-9665-68F9B6FF170D}" dt="2022-11-30T08:33:38.630" v="107" actId="47"/>
        <pc:sldMkLst>
          <pc:docMk/>
          <pc:sldMk cId="1048384015" sldId="4458"/>
        </pc:sldMkLst>
      </pc:sldChg>
      <pc:sldChg chg="del">
        <pc:chgData name="Tina Hogan" userId="94b78a3d-59f3-4279-a1ef-6f4ad22d56cf" providerId="ADAL" clId="{75BFC137-2F7E-4354-9665-68F9B6FF170D}" dt="2022-11-30T08:33:38.838" v="108" actId="47"/>
        <pc:sldMkLst>
          <pc:docMk/>
          <pc:sldMk cId="2944167771" sldId="4459"/>
        </pc:sldMkLst>
      </pc:sldChg>
      <pc:sldChg chg="del">
        <pc:chgData name="Tina Hogan" userId="94b78a3d-59f3-4279-a1ef-6f4ad22d56cf" providerId="ADAL" clId="{75BFC137-2F7E-4354-9665-68F9B6FF170D}" dt="2022-11-30T08:33:39.294" v="109" actId="47"/>
        <pc:sldMkLst>
          <pc:docMk/>
          <pc:sldMk cId="1875251017" sldId="4460"/>
        </pc:sldMkLst>
      </pc:sldChg>
      <pc:sldChg chg="del">
        <pc:chgData name="Tina Hogan" userId="94b78a3d-59f3-4279-a1ef-6f4ad22d56cf" providerId="ADAL" clId="{75BFC137-2F7E-4354-9665-68F9B6FF170D}" dt="2022-11-30T08:33:39.763" v="110" actId="47"/>
        <pc:sldMkLst>
          <pc:docMk/>
          <pc:sldMk cId="1585768921" sldId="4461"/>
        </pc:sldMkLst>
      </pc:sldChg>
      <pc:sldChg chg="del">
        <pc:chgData name="Tina Hogan" userId="94b78a3d-59f3-4279-a1ef-6f4ad22d56cf" providerId="ADAL" clId="{75BFC137-2F7E-4354-9665-68F9B6FF170D}" dt="2022-11-30T08:33:40.267" v="111" actId="47"/>
        <pc:sldMkLst>
          <pc:docMk/>
          <pc:sldMk cId="232829862" sldId="4462"/>
        </pc:sldMkLst>
      </pc:sldChg>
      <pc:sldChg chg="del">
        <pc:chgData name="Tina Hogan" userId="94b78a3d-59f3-4279-a1ef-6f4ad22d56cf" providerId="ADAL" clId="{75BFC137-2F7E-4354-9665-68F9B6FF170D}" dt="2022-11-30T08:33:40.687" v="112" actId="47"/>
        <pc:sldMkLst>
          <pc:docMk/>
          <pc:sldMk cId="1779357881" sldId="4463"/>
        </pc:sldMkLst>
      </pc:sldChg>
      <pc:sldChg chg="del">
        <pc:chgData name="Tina Hogan" userId="94b78a3d-59f3-4279-a1ef-6f4ad22d56cf" providerId="ADAL" clId="{75BFC137-2F7E-4354-9665-68F9B6FF170D}" dt="2022-11-30T08:33:41.166" v="113" actId="47"/>
        <pc:sldMkLst>
          <pc:docMk/>
          <pc:sldMk cId="2989400559" sldId="4464"/>
        </pc:sldMkLst>
      </pc:sldChg>
      <pc:sldChg chg="del">
        <pc:chgData name="Tina Hogan" userId="94b78a3d-59f3-4279-a1ef-6f4ad22d56cf" providerId="ADAL" clId="{75BFC137-2F7E-4354-9665-68F9B6FF170D}" dt="2022-11-30T08:33:41.720" v="114" actId="47"/>
        <pc:sldMkLst>
          <pc:docMk/>
          <pc:sldMk cId="1264900849" sldId="4465"/>
        </pc:sldMkLst>
      </pc:sldChg>
      <pc:sldChg chg="del">
        <pc:chgData name="Tina Hogan" userId="94b78a3d-59f3-4279-a1ef-6f4ad22d56cf" providerId="ADAL" clId="{75BFC137-2F7E-4354-9665-68F9B6FF170D}" dt="2022-11-30T08:33:42.290" v="115" actId="47"/>
        <pc:sldMkLst>
          <pc:docMk/>
          <pc:sldMk cId="3857628416" sldId="4466"/>
        </pc:sldMkLst>
      </pc:sldChg>
      <pc:sldChg chg="del">
        <pc:chgData name="Tina Hogan" userId="94b78a3d-59f3-4279-a1ef-6f4ad22d56cf" providerId="ADAL" clId="{75BFC137-2F7E-4354-9665-68F9B6FF170D}" dt="2022-11-30T08:33:43.616" v="117" actId="47"/>
        <pc:sldMkLst>
          <pc:docMk/>
          <pc:sldMk cId="1850652447" sldId="4467"/>
        </pc:sldMkLst>
      </pc:sldChg>
      <pc:sldChg chg="del">
        <pc:chgData name="Tina Hogan" userId="94b78a3d-59f3-4279-a1ef-6f4ad22d56cf" providerId="ADAL" clId="{75BFC137-2F7E-4354-9665-68F9B6FF170D}" dt="2022-11-30T08:33:44.147" v="118" actId="47"/>
        <pc:sldMkLst>
          <pc:docMk/>
          <pc:sldMk cId="524446266" sldId="4468"/>
        </pc:sldMkLst>
      </pc:sldChg>
      <pc:sldChg chg="del">
        <pc:chgData name="Tina Hogan" userId="94b78a3d-59f3-4279-a1ef-6f4ad22d56cf" providerId="ADAL" clId="{75BFC137-2F7E-4354-9665-68F9B6FF170D}" dt="2022-11-30T08:33:44.670" v="119" actId="47"/>
        <pc:sldMkLst>
          <pc:docMk/>
          <pc:sldMk cId="1840414808" sldId="4469"/>
        </pc:sldMkLst>
      </pc:sldChg>
      <pc:sldChg chg="del">
        <pc:chgData name="Tina Hogan" userId="94b78a3d-59f3-4279-a1ef-6f4ad22d56cf" providerId="ADAL" clId="{75BFC137-2F7E-4354-9665-68F9B6FF170D}" dt="2022-11-30T08:33:45.526" v="120" actId="47"/>
        <pc:sldMkLst>
          <pc:docMk/>
          <pc:sldMk cId="22842330" sldId="4470"/>
        </pc:sldMkLst>
      </pc:sldChg>
      <pc:sldChg chg="del">
        <pc:chgData name="Tina Hogan" userId="94b78a3d-59f3-4279-a1ef-6f4ad22d56cf" providerId="ADAL" clId="{75BFC137-2F7E-4354-9665-68F9B6FF170D}" dt="2022-11-30T08:33:45.956" v="121" actId="47"/>
        <pc:sldMkLst>
          <pc:docMk/>
          <pc:sldMk cId="4250446567" sldId="4471"/>
        </pc:sldMkLst>
      </pc:sldChg>
      <pc:sldChg chg="del">
        <pc:chgData name="Tina Hogan" userId="94b78a3d-59f3-4279-a1ef-6f4ad22d56cf" providerId="ADAL" clId="{75BFC137-2F7E-4354-9665-68F9B6FF170D}" dt="2022-11-30T08:33:46.489" v="122" actId="47"/>
        <pc:sldMkLst>
          <pc:docMk/>
          <pc:sldMk cId="1395857340" sldId="4472"/>
        </pc:sldMkLst>
      </pc:sldChg>
      <pc:sldChg chg="del">
        <pc:chgData name="Tina Hogan" userId="94b78a3d-59f3-4279-a1ef-6f4ad22d56cf" providerId="ADAL" clId="{75BFC137-2F7E-4354-9665-68F9B6FF170D}" dt="2022-11-30T08:33:47.020" v="123" actId="47"/>
        <pc:sldMkLst>
          <pc:docMk/>
          <pc:sldMk cId="1661265435" sldId="4473"/>
        </pc:sldMkLst>
      </pc:sldChg>
      <pc:sldChg chg="del">
        <pc:chgData name="Tina Hogan" userId="94b78a3d-59f3-4279-a1ef-6f4ad22d56cf" providerId="ADAL" clId="{75BFC137-2F7E-4354-9665-68F9B6FF170D}" dt="2022-11-30T08:33:47.562" v="124" actId="47"/>
        <pc:sldMkLst>
          <pc:docMk/>
          <pc:sldMk cId="650557717" sldId="4474"/>
        </pc:sldMkLst>
      </pc:sldChg>
      <pc:sldChg chg="del">
        <pc:chgData name="Tina Hogan" userId="94b78a3d-59f3-4279-a1ef-6f4ad22d56cf" providerId="ADAL" clId="{75BFC137-2F7E-4354-9665-68F9B6FF170D}" dt="2022-11-30T08:33:48.114" v="125" actId="47"/>
        <pc:sldMkLst>
          <pc:docMk/>
          <pc:sldMk cId="2838617377" sldId="4475"/>
        </pc:sldMkLst>
      </pc:sldChg>
      <pc:sldChg chg="del">
        <pc:chgData name="Tina Hogan" userId="94b78a3d-59f3-4279-a1ef-6f4ad22d56cf" providerId="ADAL" clId="{75BFC137-2F7E-4354-9665-68F9B6FF170D}" dt="2022-11-30T08:33:24.136" v="26" actId="47"/>
        <pc:sldMkLst>
          <pc:docMk/>
          <pc:sldMk cId="1974273361" sldId="4476"/>
        </pc:sldMkLst>
      </pc:sldChg>
      <pc:sldChg chg="del">
        <pc:chgData name="Tina Hogan" userId="94b78a3d-59f3-4279-a1ef-6f4ad22d56cf" providerId="ADAL" clId="{75BFC137-2F7E-4354-9665-68F9B6FF170D}" dt="2022-11-30T08:33:49.882" v="130" actId="47"/>
        <pc:sldMkLst>
          <pc:docMk/>
          <pc:sldMk cId="2536182038" sldId="4477"/>
        </pc:sldMkLst>
      </pc:sldChg>
      <pc:sldChg chg="del">
        <pc:chgData name="Tina Hogan" userId="94b78a3d-59f3-4279-a1ef-6f4ad22d56cf" providerId="ADAL" clId="{75BFC137-2F7E-4354-9665-68F9B6FF170D}" dt="2022-11-30T08:33:51.694" v="134" actId="47"/>
        <pc:sldMkLst>
          <pc:docMk/>
          <pc:sldMk cId="1651387743" sldId="4478"/>
        </pc:sldMkLst>
      </pc:sldChg>
      <pc:sldChg chg="del">
        <pc:chgData name="Tina Hogan" userId="94b78a3d-59f3-4279-a1ef-6f4ad22d56cf" providerId="ADAL" clId="{75BFC137-2F7E-4354-9665-68F9B6FF170D}" dt="2022-11-30T08:33:50.447" v="131" actId="47"/>
        <pc:sldMkLst>
          <pc:docMk/>
          <pc:sldMk cId="3001488559" sldId="4479"/>
        </pc:sldMkLst>
      </pc:sldChg>
      <pc:sldChg chg="del">
        <pc:chgData name="Tina Hogan" userId="94b78a3d-59f3-4279-a1ef-6f4ad22d56cf" providerId="ADAL" clId="{75BFC137-2F7E-4354-9665-68F9B6FF170D}" dt="2022-11-30T08:33:52.599" v="138" actId="47"/>
        <pc:sldMkLst>
          <pc:docMk/>
          <pc:sldMk cId="2891415708" sldId="4480"/>
        </pc:sldMkLst>
      </pc:sldChg>
      <pc:sldChg chg="del">
        <pc:chgData name="Tina Hogan" userId="94b78a3d-59f3-4279-a1ef-6f4ad22d56cf" providerId="ADAL" clId="{75BFC137-2F7E-4354-9665-68F9B6FF170D}" dt="2022-11-30T08:33:52.856" v="139" actId="47"/>
        <pc:sldMkLst>
          <pc:docMk/>
          <pc:sldMk cId="2981992568" sldId="4481"/>
        </pc:sldMkLst>
      </pc:sldChg>
      <pc:sldChg chg="del">
        <pc:chgData name="Tina Hogan" userId="94b78a3d-59f3-4279-a1ef-6f4ad22d56cf" providerId="ADAL" clId="{75BFC137-2F7E-4354-9665-68F9B6FF170D}" dt="2022-11-30T08:33:53.288" v="140" actId="47"/>
        <pc:sldMkLst>
          <pc:docMk/>
          <pc:sldMk cId="3618795505" sldId="4482"/>
        </pc:sldMkLst>
      </pc:sldChg>
      <pc:sldChg chg="del">
        <pc:chgData name="Tina Hogan" userId="94b78a3d-59f3-4279-a1ef-6f4ad22d56cf" providerId="ADAL" clId="{75BFC137-2F7E-4354-9665-68F9B6FF170D}" dt="2022-11-30T08:33:53.843" v="141" actId="47"/>
        <pc:sldMkLst>
          <pc:docMk/>
          <pc:sldMk cId="3214241107" sldId="4483"/>
        </pc:sldMkLst>
      </pc:sldChg>
      <pc:sldChg chg="add del">
        <pc:chgData name="Tina Hogan" userId="94b78a3d-59f3-4279-a1ef-6f4ad22d56cf" providerId="ADAL" clId="{75BFC137-2F7E-4354-9665-68F9B6FF170D}" dt="2022-11-30T08:34:09.809" v="144" actId="47"/>
        <pc:sldMkLst>
          <pc:docMk/>
          <pc:sldMk cId="132853638" sldId="4484"/>
        </pc:sldMkLst>
      </pc:sldChg>
      <pc:sldChg chg="del">
        <pc:chgData name="Tina Hogan" userId="94b78a3d-59f3-4279-a1ef-6f4ad22d56cf" providerId="ADAL" clId="{75BFC137-2F7E-4354-9665-68F9B6FF170D}" dt="2022-11-30T08:33:51.128" v="133" actId="47"/>
        <pc:sldMkLst>
          <pc:docMk/>
          <pc:sldMk cId="836500638" sldId="4485"/>
        </pc:sldMkLst>
      </pc:sldChg>
      <pc:sldChg chg="del">
        <pc:chgData name="Tina Hogan" userId="94b78a3d-59f3-4279-a1ef-6f4ad22d56cf" providerId="ADAL" clId="{75BFC137-2F7E-4354-9665-68F9B6FF170D}" dt="2022-11-30T08:33:52.046" v="136" actId="47"/>
        <pc:sldMkLst>
          <pc:docMk/>
          <pc:sldMk cId="3759079277" sldId="4486"/>
        </pc:sldMkLst>
      </pc:sldChg>
    </pc:docChg>
  </pc:docChgLst>
  <pc:docChgLst>
    <pc:chgData name="Tina Hogan" userId="94b78a3d-59f3-4279-a1ef-6f4ad22d56cf" providerId="ADAL" clId="{CB3E2DC7-A851-4A6C-9DDA-1FAC19AE145A}"/>
    <pc:docChg chg="delSld">
      <pc:chgData name="Tina Hogan" userId="94b78a3d-59f3-4279-a1ef-6f4ad22d56cf" providerId="ADAL" clId="{CB3E2DC7-A851-4A6C-9DDA-1FAC19AE145A}" dt="2022-11-10T16:43:04.043" v="14" actId="47"/>
      <pc:docMkLst>
        <pc:docMk/>
      </pc:docMkLst>
      <pc:sldChg chg="del">
        <pc:chgData name="Tina Hogan" userId="94b78a3d-59f3-4279-a1ef-6f4ad22d56cf" providerId="ADAL" clId="{CB3E2DC7-A851-4A6C-9DDA-1FAC19AE145A}" dt="2022-11-10T16:43:00.814" v="1" actId="47"/>
        <pc:sldMkLst>
          <pc:docMk/>
          <pc:sldMk cId="3642507417" sldId="325"/>
        </pc:sldMkLst>
      </pc:sldChg>
      <pc:sldChg chg="del">
        <pc:chgData name="Tina Hogan" userId="94b78a3d-59f3-4279-a1ef-6f4ad22d56cf" providerId="ADAL" clId="{CB3E2DC7-A851-4A6C-9DDA-1FAC19AE145A}" dt="2022-11-10T16:43:01.253" v="4" actId="47"/>
        <pc:sldMkLst>
          <pc:docMk/>
          <pc:sldMk cId="1703066154" sldId="327"/>
        </pc:sldMkLst>
      </pc:sldChg>
      <pc:sldChg chg="del">
        <pc:chgData name="Tina Hogan" userId="94b78a3d-59f3-4279-a1ef-6f4ad22d56cf" providerId="ADAL" clId="{CB3E2DC7-A851-4A6C-9DDA-1FAC19AE145A}" dt="2022-11-10T16:43:01.394" v="5" actId="47"/>
        <pc:sldMkLst>
          <pc:docMk/>
          <pc:sldMk cId="513845739" sldId="328"/>
        </pc:sldMkLst>
      </pc:sldChg>
      <pc:sldChg chg="del">
        <pc:chgData name="Tina Hogan" userId="94b78a3d-59f3-4279-a1ef-6f4ad22d56cf" providerId="ADAL" clId="{CB3E2DC7-A851-4A6C-9DDA-1FAC19AE145A}" dt="2022-11-10T16:43:01.106" v="3" actId="47"/>
        <pc:sldMkLst>
          <pc:docMk/>
          <pc:sldMk cId="13566414" sldId="329"/>
        </pc:sldMkLst>
      </pc:sldChg>
      <pc:sldChg chg="del">
        <pc:chgData name="Tina Hogan" userId="94b78a3d-59f3-4279-a1ef-6f4ad22d56cf" providerId="ADAL" clId="{CB3E2DC7-A851-4A6C-9DDA-1FAC19AE145A}" dt="2022-11-10T16:43:00.961" v="2" actId="47"/>
        <pc:sldMkLst>
          <pc:docMk/>
          <pc:sldMk cId="2425627429" sldId="330"/>
        </pc:sldMkLst>
      </pc:sldChg>
      <pc:sldChg chg="del">
        <pc:chgData name="Tina Hogan" userId="94b78a3d-59f3-4279-a1ef-6f4ad22d56cf" providerId="ADAL" clId="{CB3E2DC7-A851-4A6C-9DDA-1FAC19AE145A}" dt="2022-11-10T16:43:01.540" v="6" actId="47"/>
        <pc:sldMkLst>
          <pc:docMk/>
          <pc:sldMk cId="2835486058" sldId="331"/>
        </pc:sldMkLst>
      </pc:sldChg>
      <pc:sldChg chg="del">
        <pc:chgData name="Tina Hogan" userId="94b78a3d-59f3-4279-a1ef-6f4ad22d56cf" providerId="ADAL" clId="{CB3E2DC7-A851-4A6C-9DDA-1FAC19AE145A}" dt="2022-11-10T16:43:01.687" v="7" actId="47"/>
        <pc:sldMkLst>
          <pc:docMk/>
          <pc:sldMk cId="2208004347" sldId="332"/>
        </pc:sldMkLst>
      </pc:sldChg>
      <pc:sldChg chg="del">
        <pc:chgData name="Tina Hogan" userId="94b78a3d-59f3-4279-a1ef-6f4ad22d56cf" providerId="ADAL" clId="{CB3E2DC7-A851-4A6C-9DDA-1FAC19AE145A}" dt="2022-11-10T16:43:04.043" v="14" actId="47"/>
        <pc:sldMkLst>
          <pc:docMk/>
          <pc:sldMk cId="2895036047" sldId="333"/>
        </pc:sldMkLst>
      </pc:sldChg>
      <pc:sldChg chg="del">
        <pc:chgData name="Tina Hogan" userId="94b78a3d-59f3-4279-a1ef-6f4ad22d56cf" providerId="ADAL" clId="{CB3E2DC7-A851-4A6C-9DDA-1FAC19AE145A}" dt="2022-11-10T16:43:01.836" v="8" actId="47"/>
        <pc:sldMkLst>
          <pc:docMk/>
          <pc:sldMk cId="2980898463" sldId="334"/>
        </pc:sldMkLst>
      </pc:sldChg>
      <pc:sldChg chg="del">
        <pc:chgData name="Tina Hogan" userId="94b78a3d-59f3-4279-a1ef-6f4ad22d56cf" providerId="ADAL" clId="{CB3E2DC7-A851-4A6C-9DDA-1FAC19AE145A}" dt="2022-11-10T16:43:01.985" v="9" actId="47"/>
        <pc:sldMkLst>
          <pc:docMk/>
          <pc:sldMk cId="3816907483" sldId="335"/>
        </pc:sldMkLst>
      </pc:sldChg>
      <pc:sldChg chg="del">
        <pc:chgData name="Tina Hogan" userId="94b78a3d-59f3-4279-a1ef-6f4ad22d56cf" providerId="ADAL" clId="{CB3E2DC7-A851-4A6C-9DDA-1FAC19AE145A}" dt="2022-11-10T16:43:02.145" v="10" actId="47"/>
        <pc:sldMkLst>
          <pc:docMk/>
          <pc:sldMk cId="500451701" sldId="336"/>
        </pc:sldMkLst>
      </pc:sldChg>
      <pc:sldChg chg="del">
        <pc:chgData name="Tina Hogan" userId="94b78a3d-59f3-4279-a1ef-6f4ad22d56cf" providerId="ADAL" clId="{CB3E2DC7-A851-4A6C-9DDA-1FAC19AE145A}" dt="2022-11-10T16:43:02.580" v="11" actId="47"/>
        <pc:sldMkLst>
          <pc:docMk/>
          <pc:sldMk cId="490730498" sldId="337"/>
        </pc:sldMkLst>
      </pc:sldChg>
      <pc:sldChg chg="del">
        <pc:chgData name="Tina Hogan" userId="94b78a3d-59f3-4279-a1ef-6f4ad22d56cf" providerId="ADAL" clId="{CB3E2DC7-A851-4A6C-9DDA-1FAC19AE145A}" dt="2022-11-10T16:43:02.916" v="12" actId="47"/>
        <pc:sldMkLst>
          <pc:docMk/>
          <pc:sldMk cId="3491732475" sldId="338"/>
        </pc:sldMkLst>
      </pc:sldChg>
      <pc:sldChg chg="del">
        <pc:chgData name="Tina Hogan" userId="94b78a3d-59f3-4279-a1ef-6f4ad22d56cf" providerId="ADAL" clId="{CB3E2DC7-A851-4A6C-9DDA-1FAC19AE145A}" dt="2022-11-10T16:43:03.117" v="13" actId="47"/>
        <pc:sldMkLst>
          <pc:docMk/>
          <pc:sldMk cId="2941415877" sldId="339"/>
        </pc:sldMkLst>
      </pc:sldChg>
      <pc:sldChg chg="del">
        <pc:chgData name="Tina Hogan" userId="94b78a3d-59f3-4279-a1ef-6f4ad22d56cf" providerId="ADAL" clId="{CB3E2DC7-A851-4A6C-9DDA-1FAC19AE145A}" dt="2022-11-10T16:43:00.630" v="0" actId="47"/>
        <pc:sldMkLst>
          <pc:docMk/>
          <pc:sldMk cId="3690637122" sldId="34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0C0A6-924C-4AFA-AF97-0BB3828492A2}" type="datetimeFigureOut">
              <a:rPr lang="en-GB" smtClean="0"/>
              <a:t>01/12/2022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C973E-9761-452C-9E06-A48C4789D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863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8D41C-4B88-4C00-8068-A7EDD5B17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F268E3-85E4-41B9-946F-F3B7610D6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BA3B9-12C6-49B1-8DC6-82549F8B16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1A076C-12E8-44DB-A44D-6D4085B2CE10}" type="datetime1">
              <a:rPr lang="en-GB" smtClean="0"/>
              <a:t>01/12/2022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0C11-24BD-413E-A044-409121B35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D550A-A20B-4F89-B8F3-77EB1FA4A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947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BE40B-388A-47F2-9F30-402213A59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62457-1335-43A9-8E76-3A5523D9E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F301D-894C-49F6-B80E-8882701A3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AB3478-E9CC-43B9-90ED-4DD78B000770}" type="datetime1">
              <a:rPr lang="en-GB" smtClean="0"/>
              <a:t>01/12/2022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5633D-766F-48D1-A7D2-BEDC292C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503F2-D4E4-496E-91D3-2FAA1AD7D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290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8090C-825A-4E98-B106-69055C51F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5E3B5-63EB-4984-88C7-B61A77A07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C3049-44D0-44A7-B5C8-6E95A56D8A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5D6A41-E014-4A06-9642-00DD72CE1F17}" type="datetime1">
              <a:rPr lang="en-GB" smtClean="0"/>
              <a:t>01/12/2022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D5E7E-4492-415C-B06C-0BD6CCA0D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99EC8-C7B6-4A8B-B719-03DB9B80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935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DA58D-91F1-4BA5-8690-99069313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282C5-5BA2-4467-BB3F-9FDED4BAD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5921C-CF72-4BE2-A112-EA843FD41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A9E372-4449-4CAA-933C-CC8AE53A78B9}" type="datetime1">
              <a:rPr lang="en-GB" smtClean="0"/>
              <a:t>01/12/2022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F45FB-9BD9-4292-852B-AC379C63E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84C7E-8182-4A3B-AB8D-7909D561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804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31986-1B7C-4C2E-B4E6-02F40ECCC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D36BB-5433-4477-B075-80EA330DD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5ED36-FC48-498F-BB93-3F8BBDE9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4FE7767-87D9-4901-99E4-234ACD4DE4FD}" type="datetime1">
              <a:rPr lang="en-GB" smtClean="0"/>
              <a:t>01/12/2022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F566F-E69F-4EA6-B56B-1DFCD7C58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6453D-5B48-489D-80A4-C2CCF6740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051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8A7F7-E09B-4363-9826-488A7AA97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203DD-0704-40BB-A470-BD289CE851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7ADC4-E7C4-472C-AF9A-CAD059907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46A04F-9CFC-45D4-BD49-FFDAF041CD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1CD15A-C670-4C65-A490-77798B8A369F}" type="datetime1">
              <a:rPr lang="en-GB" smtClean="0"/>
              <a:t>01/12/2022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5BC46-C820-46EA-8731-89A26AE2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B4DB0B-BDE4-44BC-89F1-2A589898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712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7F14B-CBFC-4508-8D4F-9884C63B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B9FC8-626E-478E-8442-CEB0A4038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838E50-EE04-4064-BE34-502BB3008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D2B1B-8509-4FD6-B8BE-2562C7396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10DDF0-FC38-473E-8928-4EF90D17E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091CA1-8B42-44E5-9494-4A67AA80C3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12C7B-F1EE-446A-A87B-F62D0B7D6F1F}" type="datetime1">
              <a:rPr lang="en-GB" smtClean="0"/>
              <a:t>01/12/2022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0AF55B-AD00-4365-ADD4-12C332011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0CBF01-F049-42FE-B3B4-C5E8695D1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8503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BE2B7-C659-49CD-AE7B-4C1032908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33C43F-088A-480A-A357-553919D2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60F30-DD3D-4C1B-B21E-E512FF50C3E2}" type="datetime1">
              <a:rPr lang="en-GB" smtClean="0"/>
              <a:t>01/12/2022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123D94-BB7F-47F0-A7C1-7DEC224C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33FA3-20B0-41E2-9E5A-0E1E63881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492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8B2A12-A936-4401-8F85-086F3DDE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0E2EA6-6223-4E90-A3A1-2DF6B61D602A}" type="datetime1">
              <a:rPr lang="en-GB" smtClean="0"/>
              <a:t>01/12/2022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29DFF-869E-4B27-9D0C-804D7D82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762C2-9CC8-4191-8B6E-B213480C6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476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D475E-83FC-4749-BC6A-4787CC48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A919D-6C22-453E-9C06-225551F8F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13C94-172C-4B13-B825-23FB461DF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22260-9C2C-46EE-B1E3-77363D9FAC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C02D33-14C3-4DBF-97AC-8C8F56A330C9}" type="datetime1">
              <a:rPr lang="en-GB" smtClean="0"/>
              <a:t>01/12/2022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46A6F-4F93-4AD2-B14E-466631F2B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5F55D-1891-4D6C-A106-A03873EC6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16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C01C-115A-4462-AF3B-C1C381CBB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CE59F7-A40F-4BFA-9ECD-451AFCD507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B18BA-CEC2-4D27-9C10-17CD0D682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21537-F585-4465-B4FD-E04B5BEF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3AF2B2-57ED-4FD3-A986-B3FACE209AC1}" type="datetime1">
              <a:rPr lang="en-GB" smtClean="0"/>
              <a:t>01/12/2022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7AAFC-49B9-489A-8997-2BF185B11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2DCB2-A63A-4374-99B6-1FE85EA6F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7715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docshape13">
            <a:extLst>
              <a:ext uri="{FF2B5EF4-FFF2-40B4-BE49-F238E27FC236}">
                <a16:creationId xmlns:a16="http://schemas.microsoft.com/office/drawing/2014/main" id="{AEEE2F01-62B5-4179-A7B7-2F6C5620236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docshape12">
            <a:extLst>
              <a:ext uri="{FF2B5EF4-FFF2-40B4-BE49-F238E27FC236}">
                <a16:creationId xmlns:a16="http://schemas.microsoft.com/office/drawing/2014/main" id="{A50E92F1-E13C-4CF3-896C-FDE0FCA2741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15" name="docshape11">
            <a:extLst>
              <a:ext uri="{FF2B5EF4-FFF2-40B4-BE49-F238E27FC236}">
                <a16:creationId xmlns:a16="http://schemas.microsoft.com/office/drawing/2014/main" id="{4FFCEA0E-D24D-4E6F-9B5E-5235DEF61408}"/>
              </a:ext>
            </a:extLst>
          </p:cNvPr>
          <p:cNvSpPr>
            <a:spLocks/>
          </p:cNvSpPr>
          <p:nvPr/>
        </p:nvSpPr>
        <p:spPr bwMode="auto">
          <a:xfrm>
            <a:off x="0" y="5667375"/>
            <a:ext cx="1247775" cy="119062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pic>
        <p:nvPicPr>
          <p:cNvPr id="16" name="docshape2">
            <a:extLst>
              <a:ext uri="{FF2B5EF4-FFF2-40B4-BE49-F238E27FC236}">
                <a16:creationId xmlns:a16="http://schemas.microsoft.com/office/drawing/2014/main" id="{5AABA26F-D4F8-4DB0-AD48-A09FA3DF4F58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401766" y="3067763"/>
            <a:ext cx="3638391" cy="3942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69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DB93B-F3B0-4585-98C5-9AA899475B6D}"/>
              </a:ext>
            </a:extLst>
          </p:cNvPr>
          <p:cNvSpPr/>
          <p:nvPr/>
        </p:nvSpPr>
        <p:spPr>
          <a:xfrm>
            <a:off x="3879295" y="3790765"/>
            <a:ext cx="4048218" cy="4083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FEC902-61B7-4018-9285-6BE53EA02B46}"/>
              </a:ext>
            </a:extLst>
          </p:cNvPr>
          <p:cNvSpPr/>
          <p:nvPr/>
        </p:nvSpPr>
        <p:spPr>
          <a:xfrm>
            <a:off x="7874000" y="3835399"/>
            <a:ext cx="241300" cy="3113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9FE6E1-3013-455F-8503-CE6759AED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" y="0"/>
            <a:ext cx="12190138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19100C-B8E1-4B39-92FD-22351752AA17}"/>
              </a:ext>
            </a:extLst>
          </p:cNvPr>
          <p:cNvSpPr txBox="1"/>
          <p:nvPr/>
        </p:nvSpPr>
        <p:spPr>
          <a:xfrm>
            <a:off x="3793424" y="2459556"/>
            <a:ext cx="4998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/>
              <a:t>CLIENT  </a:t>
            </a:r>
          </a:p>
          <a:p>
            <a:pPr algn="ctr"/>
            <a:r>
              <a:rPr lang="en-GB" sz="4000"/>
              <a:t>“HOW TO DO GUIDE”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126622-A9E2-4FE9-A904-0AC4E3089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87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854354" y="1694468"/>
            <a:ext cx="609460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/>
              <a:t>POST SHIFTS OVERVIEW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6D57F6-1FC3-4E26-BCF5-0CECD4820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742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1844551" y="1919719"/>
            <a:ext cx="7017468" cy="304698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4800" b="1" dirty="0"/>
              <a:t>POST SHIFTS BOOKINGS SENT TO DATUMRPO –  SHARED SHIFTS WITH AGENCIES</a:t>
            </a:r>
            <a:endParaRPr lang="en-US" sz="4800" b="1" dirty="0">
              <a:cs typeface="Calibri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339850-D9A5-4157-A0CF-5FA467B33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322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555771" y="2070822"/>
            <a:ext cx="7704652" cy="4288881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A8344CF-438C-4F5D-B849-90EABA09A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369" y="2169107"/>
            <a:ext cx="7410878" cy="409548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69" y="186911"/>
            <a:ext cx="904099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92D050"/>
                </a:solidFill>
              </a:rPr>
              <a:t>What Colour Does It Go When The Order Has Been Sent To DatumRPO?</a:t>
            </a:r>
            <a:endParaRPr lang="en-GB" sz="2800" b="1" dirty="0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555771" y="1238397"/>
            <a:ext cx="9522782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dirty="0"/>
              <a:t>When your booking has been sent out to the agencies, you will see it turn pink in your plan.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351C2-57FA-4F75-A527-6D00F4CA78D7}"/>
              </a:ext>
            </a:extLst>
          </p:cNvPr>
          <p:cNvSpPr/>
          <p:nvPr/>
        </p:nvSpPr>
        <p:spPr>
          <a:xfrm>
            <a:off x="4906565" y="5154542"/>
            <a:ext cx="1062720" cy="6914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>
            <a:off x="5345584" y="1676608"/>
            <a:ext cx="0" cy="339882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D97463-A2D5-49CD-ACE7-C7AAEC9E5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625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555770" y="2070822"/>
            <a:ext cx="6553945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C3BE64A-E867-4837-A10F-F55F8BD203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853" y="2226407"/>
            <a:ext cx="6206930" cy="34707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70" y="186911"/>
            <a:ext cx="81412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Does It Show When The Orders Have Been Sent To Agency?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8265254" y="2404466"/>
            <a:ext cx="2531378" cy="107721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/>
              <a:t>If you click on your actioned booking – you will now see that the status shows ‘Shared With Partners’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351C2-57FA-4F75-A527-6D00F4CA78D7}"/>
              </a:ext>
            </a:extLst>
          </p:cNvPr>
          <p:cNvSpPr/>
          <p:nvPr/>
        </p:nvSpPr>
        <p:spPr>
          <a:xfrm>
            <a:off x="5493019" y="2812034"/>
            <a:ext cx="1277651" cy="6914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 flipH="1">
            <a:off x="6244432" y="2667699"/>
            <a:ext cx="1783832" cy="45908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5B6CB-C87D-4496-80BF-4FB897792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327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555771" y="2070822"/>
            <a:ext cx="7540266" cy="3990931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CB85AA7-CAA6-43BA-B976-3958CBB19B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642" y="2226407"/>
            <a:ext cx="7261047" cy="372454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70" y="186911"/>
            <a:ext cx="89070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Do I Know When The Agency Have Filled The Orders?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555771" y="1238397"/>
            <a:ext cx="9522782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When workers start to be allocated to your booking, it will change to white in your plan.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351C2-57FA-4F75-A527-6D00F4CA78D7}"/>
              </a:ext>
            </a:extLst>
          </p:cNvPr>
          <p:cNvSpPr/>
          <p:nvPr/>
        </p:nvSpPr>
        <p:spPr>
          <a:xfrm>
            <a:off x="4763554" y="5090250"/>
            <a:ext cx="1041345" cy="6914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>
            <a:off x="5253117" y="1651715"/>
            <a:ext cx="0" cy="33518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95AFA-D92D-4FFB-9655-503E14C1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039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752041" y="2105217"/>
            <a:ext cx="5792598" cy="391543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15DD189-C5E7-4EE7-8ED9-8136557E1B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577" y="2226407"/>
            <a:ext cx="5501597" cy="365813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Do I See The Worker Status Has Changed?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555771" y="1238397"/>
            <a:ext cx="9522782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Words go here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351C2-57FA-4F75-A527-6D00F4CA78D7}"/>
              </a:ext>
            </a:extLst>
          </p:cNvPr>
          <p:cNvSpPr/>
          <p:nvPr/>
        </p:nvSpPr>
        <p:spPr>
          <a:xfrm>
            <a:off x="5112876" y="2737546"/>
            <a:ext cx="821193" cy="6914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 flipH="1">
            <a:off x="5729681" y="3076451"/>
            <a:ext cx="1902309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1B4DE517-161E-485D-BA86-8F33673B2756}"/>
              </a:ext>
            </a:extLst>
          </p:cNvPr>
          <p:cNvSpPr/>
          <p:nvPr/>
        </p:nvSpPr>
        <p:spPr>
          <a:xfrm>
            <a:off x="7631990" y="2445563"/>
            <a:ext cx="2531378" cy="107721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/>
              <a:t>If you click on your allocated booking – you will now see that the status shows ‘Booked’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3877B4-E410-4119-9A92-D01A87773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259756"/>
      </p:ext>
    </p:extLst>
  </p:cSld>
  <p:clrMapOvr>
    <a:masterClrMapping/>
  </p:clrMapOvr>
</p:sld>
</file>

<file path=ppt/theme/theme1.xml><?xml version="1.0" encoding="utf-8"?>
<a:theme xmlns:a="http://schemas.openxmlformats.org/drawingml/2006/main" name="Datum RP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tum RPO" id="{B8EA2D41-39D4-4341-8448-009A78C1556E}" vid="{8D54C23A-4735-4D19-8E29-E61C7E74B4D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cf257fce-5729-47ad-83ee-ec8dd74adb1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77365FC8DE7944A2563FFE46857E79" ma:contentTypeVersion="3" ma:contentTypeDescription="Create a new document." ma:contentTypeScope="" ma:versionID="2d3a542b1ec0b7df1b06dabc3ecbd701">
  <xsd:schema xmlns:xsd="http://www.w3.org/2001/XMLSchema" xmlns:xs="http://www.w3.org/2001/XMLSchema" xmlns:p="http://schemas.microsoft.com/office/2006/metadata/properties" xmlns:ns2="cf257fce-5729-47ad-83ee-ec8dd74adb1e" targetNamespace="http://schemas.microsoft.com/office/2006/metadata/properties" ma:root="true" ma:fieldsID="42073e7c676a8e3d45abca6baf935b58" ns2:_="">
    <xsd:import namespace="cf257fce-5729-47ad-83ee-ec8dd74adb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257fce-5729-47ad-83ee-ec8dd74adb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99AF04-2B5E-4373-9A0B-78AA61909E20}">
  <ds:schemaRefs>
    <ds:schemaRef ds:uri="cf257fce-5729-47ad-83ee-ec8dd74adb1e"/>
    <ds:schemaRef ds:uri="http://www.w3.org/XML/1998/namespace"/>
    <ds:schemaRef ds:uri="http://schemas.microsoft.com/office/2006/metadata/properties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93793DD-25D8-4612-AA3B-DA971B051A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A8E238-94BD-464B-9789-6C5D11B8EF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257fce-5729-47ad-83ee-ec8dd74adb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Datum RPO</Template>
  <TotalTime>7</TotalTime>
  <Words>160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Datum RPO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Marshall</dc:creator>
  <cp:lastModifiedBy>Tina Hogan</cp:lastModifiedBy>
  <cp:revision>40</cp:revision>
  <dcterms:created xsi:type="dcterms:W3CDTF">2022-09-09T14:55:40Z</dcterms:created>
  <dcterms:modified xsi:type="dcterms:W3CDTF">2022-12-01T15:07:53Z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0x010100C477365FC8DE7944A2563FFE46857E79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lpwstr/>
  </property>
</Properties>
</file>